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</p:sldMasterIdLst>
  <p:notesMasterIdLst>
    <p:notesMasterId r:id="rId10"/>
  </p:notesMasterIdLst>
  <p:sldIdLst>
    <p:sldId id="267" r:id="rId5"/>
    <p:sldId id="268" r:id="rId6"/>
    <p:sldId id="266" r:id="rId7"/>
    <p:sldId id="269" r:id="rId8"/>
    <p:sldId id="264" r:id="rId9"/>
  </p:sldIdLst>
  <p:sldSz cx="7556500" cy="10693400"/>
  <p:notesSz cx="6858000" cy="9144000"/>
  <p:embeddedFontLs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Wingdings 3" panose="05040102010807070707" pitchFamily="18" charset="2"/>
      <p:regular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jX7Gj6iq5VRLJKLyVt2pHErkVL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5C7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316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38" Type="http://customschemas.google.com/relationships/presentationmetadata" Target="metadata"/><Relationship Id="rId2" Type="http://schemas.openxmlformats.org/officeDocument/2006/relationships/customXml" Target="../customXml/item2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Anstee (Williamstown Primary School)" userId="0e1fa3ef-e7de-4e48-813a-5639412b1833" providerId="ADAL" clId="{28FC9D69-51C6-4DA0-9EDE-50578153BE12}"/>
    <pc:docChg chg="undo addSld delSld modSld sldOrd delMainMaster">
      <pc:chgData name="D Anstee (Williamstown Primary School)" userId="0e1fa3ef-e7de-4e48-813a-5639412b1833" providerId="ADAL" clId="{28FC9D69-51C6-4DA0-9EDE-50578153BE12}" dt="2025-12-09T15:52:21.284" v="42" actId="14100"/>
      <pc:docMkLst>
        <pc:docMk/>
      </pc:docMkLst>
      <pc:sldChg chg="add">
        <pc:chgData name="D Anstee (Williamstown Primary School)" userId="0e1fa3ef-e7de-4e48-813a-5639412b1833" providerId="ADAL" clId="{28FC9D69-51C6-4DA0-9EDE-50578153BE12}" dt="2025-12-09T15:45:32.269" v="19"/>
        <pc:sldMkLst>
          <pc:docMk/>
          <pc:sldMk cId="3578678625" sldId="266"/>
        </pc:sldMkLst>
      </pc:sldChg>
      <pc:sldChg chg="addSp delSp modSp add ord">
        <pc:chgData name="D Anstee (Williamstown Primary School)" userId="0e1fa3ef-e7de-4e48-813a-5639412b1833" providerId="ADAL" clId="{28FC9D69-51C6-4DA0-9EDE-50578153BE12}" dt="2025-12-09T15:52:21.284" v="42" actId="14100"/>
        <pc:sldMkLst>
          <pc:docMk/>
          <pc:sldMk cId="431358035" sldId="267"/>
        </pc:sldMkLst>
        <pc:spChg chg="add del">
          <ac:chgData name="D Anstee (Williamstown Primary School)" userId="0e1fa3ef-e7de-4e48-813a-5639412b1833" providerId="ADAL" clId="{28FC9D69-51C6-4DA0-9EDE-50578153BE12}" dt="2025-12-09T15:50:26.047" v="25"/>
          <ac:spMkLst>
            <pc:docMk/>
            <pc:sldMk cId="431358035" sldId="267"/>
            <ac:spMk id="2" creationId="{124E4EEC-3AFB-459F-885F-E8E98950804A}"/>
          </ac:spMkLst>
        </pc:spChg>
        <pc:spChg chg="add del">
          <ac:chgData name="D Anstee (Williamstown Primary School)" userId="0e1fa3ef-e7de-4e48-813a-5639412b1833" providerId="ADAL" clId="{28FC9D69-51C6-4DA0-9EDE-50578153BE12}" dt="2025-12-09T15:50:27.205" v="27"/>
          <ac:spMkLst>
            <pc:docMk/>
            <pc:sldMk cId="431358035" sldId="267"/>
            <ac:spMk id="3" creationId="{2E171471-70FE-4F03-BA99-A5C0DEEB2281}"/>
          </ac:spMkLst>
        </pc:spChg>
        <pc:spChg chg="add del">
          <ac:chgData name="D Anstee (Williamstown Primary School)" userId="0e1fa3ef-e7de-4e48-813a-5639412b1833" providerId="ADAL" clId="{28FC9D69-51C6-4DA0-9EDE-50578153BE12}" dt="2025-12-09T15:50:39.192" v="29"/>
          <ac:spMkLst>
            <pc:docMk/>
            <pc:sldMk cId="431358035" sldId="267"/>
            <ac:spMk id="4" creationId="{BEBCACF7-245E-4944-AE0F-4B46727129E2}"/>
          </ac:spMkLst>
        </pc:spChg>
        <pc:picChg chg="add mod">
          <ac:chgData name="D Anstee (Williamstown Primary School)" userId="0e1fa3ef-e7de-4e48-813a-5639412b1833" providerId="ADAL" clId="{28FC9D69-51C6-4DA0-9EDE-50578153BE12}" dt="2025-12-09T15:52:19.133" v="41" actId="14100"/>
          <ac:picMkLst>
            <pc:docMk/>
            <pc:sldMk cId="431358035" sldId="267"/>
            <ac:picMk id="6" creationId="{04D51255-E233-42DB-998A-513C263B8A1A}"/>
          </ac:picMkLst>
        </pc:picChg>
        <pc:picChg chg="add mod">
          <ac:chgData name="D Anstee (Williamstown Primary School)" userId="0e1fa3ef-e7de-4e48-813a-5639412b1833" providerId="ADAL" clId="{28FC9D69-51C6-4DA0-9EDE-50578153BE12}" dt="2025-12-09T15:52:21.284" v="42" actId="14100"/>
          <ac:picMkLst>
            <pc:docMk/>
            <pc:sldMk cId="431358035" sldId="267"/>
            <ac:picMk id="8" creationId="{78F3A455-8E01-4A00-A613-3978B7AA5938}"/>
          </ac:picMkLst>
        </pc:picChg>
      </pc:sldChg>
    </pc:docChg>
  </pc:docChgLst>
  <pc:docChgLst>
    <pc:chgData name="D Anstee (Williamstown Primary School)" userId="0e1fa3ef-e7de-4e48-813a-5639412b1833" providerId="ADAL" clId="{1BB2917B-D5AA-425B-8344-6D8235237803}"/>
    <pc:docChg chg="addSld delSld modSld sldOrd">
      <pc:chgData name="D Anstee (Williamstown Primary School)" userId="0e1fa3ef-e7de-4e48-813a-5639412b1833" providerId="ADAL" clId="{1BB2917B-D5AA-425B-8344-6D8235237803}" dt="2025-12-12T15:24:45.480" v="44" actId="2696"/>
      <pc:docMkLst>
        <pc:docMk/>
      </pc:docMkLst>
      <pc:sldChg chg="addSp modSp add ord">
        <pc:chgData name="D Anstee (Williamstown Primary School)" userId="0e1fa3ef-e7de-4e48-813a-5639412b1833" providerId="ADAL" clId="{1BB2917B-D5AA-425B-8344-6D8235237803}" dt="2025-12-12T09:41:09.197" v="5" actId="14100"/>
        <pc:sldMkLst>
          <pc:docMk/>
          <pc:sldMk cId="3171598486" sldId="268"/>
        </pc:sldMkLst>
        <pc:picChg chg="add mod">
          <ac:chgData name="D Anstee (Williamstown Primary School)" userId="0e1fa3ef-e7de-4e48-813a-5639412b1833" providerId="ADAL" clId="{1BB2917B-D5AA-425B-8344-6D8235237803}" dt="2025-12-12T09:41:09.197" v="5" actId="14100"/>
          <ac:picMkLst>
            <pc:docMk/>
            <pc:sldMk cId="3171598486" sldId="268"/>
            <ac:picMk id="3" creationId="{9B7226AB-ACCB-445B-9AD5-8C79E9007B71}"/>
          </ac:picMkLst>
        </pc:picChg>
      </pc:sldChg>
      <pc:sldChg chg="addSp modSp add">
        <pc:chgData name="D Anstee (Williamstown Primary School)" userId="0e1fa3ef-e7de-4e48-813a-5639412b1833" providerId="ADAL" clId="{1BB2917B-D5AA-425B-8344-6D8235237803}" dt="2025-12-12T09:41:23.357" v="8" actId="14100"/>
        <pc:sldMkLst>
          <pc:docMk/>
          <pc:sldMk cId="397322814" sldId="269"/>
        </pc:sldMkLst>
        <pc:picChg chg="add mod">
          <ac:chgData name="D Anstee (Williamstown Primary School)" userId="0e1fa3ef-e7de-4e48-813a-5639412b1833" providerId="ADAL" clId="{1BB2917B-D5AA-425B-8344-6D8235237803}" dt="2025-12-12T09:41:23.357" v="8" actId="14100"/>
          <ac:picMkLst>
            <pc:docMk/>
            <pc:sldMk cId="397322814" sldId="269"/>
            <ac:picMk id="3" creationId="{D297A574-EE31-438E-8A62-839560AD1B90}"/>
          </ac:picMkLst>
        </pc:picChg>
      </pc:sldChg>
      <pc:sldChg chg="addSp modSp add del">
        <pc:chgData name="D Anstee (Williamstown Primary School)" userId="0e1fa3ef-e7de-4e48-813a-5639412b1833" providerId="ADAL" clId="{1BB2917B-D5AA-425B-8344-6D8235237803}" dt="2025-12-12T15:24:45.480" v="44" actId="2696"/>
        <pc:sldMkLst>
          <pc:docMk/>
          <pc:sldMk cId="738896108" sldId="270"/>
        </pc:sldMkLst>
        <pc:picChg chg="add mod modCrop">
          <ac:chgData name="D Anstee (Williamstown Primary School)" userId="0e1fa3ef-e7de-4e48-813a-5639412b1833" providerId="ADAL" clId="{1BB2917B-D5AA-425B-8344-6D8235237803}" dt="2025-12-12T10:19:16.917" v="22" actId="14100"/>
          <ac:picMkLst>
            <pc:docMk/>
            <pc:sldMk cId="738896108" sldId="270"/>
            <ac:picMk id="3" creationId="{EA8B57CE-2393-4B01-AC54-11AA303F0D23}"/>
          </ac:picMkLst>
        </pc:picChg>
        <pc:picChg chg="add mod">
          <ac:chgData name="D Anstee (Williamstown Primary School)" userId="0e1fa3ef-e7de-4e48-813a-5639412b1833" providerId="ADAL" clId="{1BB2917B-D5AA-425B-8344-6D8235237803}" dt="2025-12-12T10:26:47.448" v="41" actId="1076"/>
          <ac:picMkLst>
            <pc:docMk/>
            <pc:sldMk cId="738896108" sldId="270"/>
            <ac:picMk id="5" creationId="{CDE392CF-F9D0-498B-BCE7-2A2AD6DB106C}"/>
          </ac:picMkLst>
        </pc:picChg>
        <pc:picChg chg="add mod modCrop">
          <ac:chgData name="D Anstee (Williamstown Primary School)" userId="0e1fa3ef-e7de-4e48-813a-5639412b1833" providerId="ADAL" clId="{1BB2917B-D5AA-425B-8344-6D8235237803}" dt="2025-12-12T10:26:37.016" v="37" actId="14100"/>
          <ac:picMkLst>
            <pc:docMk/>
            <pc:sldMk cId="738896108" sldId="270"/>
            <ac:picMk id="7" creationId="{0D5F2DD4-89F4-4A20-BEEB-B6BCCC1ED5F4}"/>
          </ac:picMkLst>
        </pc:picChg>
        <pc:picChg chg="add mod">
          <ac:chgData name="D Anstee (Williamstown Primary School)" userId="0e1fa3ef-e7de-4e48-813a-5639412b1833" providerId="ADAL" clId="{1BB2917B-D5AA-425B-8344-6D8235237803}" dt="2025-12-12T10:26:51.786" v="43" actId="1076"/>
          <ac:picMkLst>
            <pc:docMk/>
            <pc:sldMk cId="738896108" sldId="270"/>
            <ac:picMk id="9" creationId="{E6852C1E-99DC-4E07-BE59-30D6D6EF32A9}"/>
          </ac:picMkLst>
        </pc:picChg>
        <pc:picChg chg="add mod">
          <ac:chgData name="D Anstee (Williamstown Primary School)" userId="0e1fa3ef-e7de-4e48-813a-5639412b1833" providerId="ADAL" clId="{1BB2917B-D5AA-425B-8344-6D8235237803}" dt="2025-12-12T10:26:50.104" v="42" actId="1076"/>
          <ac:picMkLst>
            <pc:docMk/>
            <pc:sldMk cId="738896108" sldId="270"/>
            <ac:picMk id="11" creationId="{B09064A7-14DD-4DE1-B921-BE38A87AFBA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582341" y="1824226"/>
            <a:ext cx="3978926" cy="778663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0796" y="831710"/>
            <a:ext cx="5086186" cy="4871439"/>
          </a:xfrm>
        </p:spPr>
        <p:txBody>
          <a:bodyPr anchor="b">
            <a:normAutofit/>
          </a:bodyPr>
          <a:lstStyle>
            <a:lvl1pPr algn="l">
              <a:defRPr sz="3636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0796" y="5993587"/>
            <a:ext cx="4094137" cy="2983590"/>
          </a:xfrm>
        </p:spPr>
        <p:txBody>
          <a:bodyPr anchor="t">
            <a:normAutofit/>
          </a:bodyPr>
          <a:lstStyle>
            <a:lvl1pPr marL="0" indent="0" algn="l">
              <a:buNone/>
              <a:defRPr sz="1653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5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33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11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89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66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44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22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62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796" y="831709"/>
            <a:ext cx="5416869" cy="587477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38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3089204"/>
            <a:ext cx="5290928" cy="3617274"/>
          </a:xfrm>
        </p:spPr>
        <p:txBody>
          <a:bodyPr anchor="b">
            <a:normAutofit/>
          </a:bodyPr>
          <a:lstStyle>
            <a:lvl1pPr algn="l">
              <a:defRPr sz="2644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6996916"/>
            <a:ext cx="5290928" cy="2389513"/>
          </a:xfrm>
        </p:spPr>
        <p:txBody>
          <a:bodyPr anchor="t">
            <a:normAutofit/>
          </a:bodyPr>
          <a:lstStyle>
            <a:lvl1pPr marL="0" indent="0" algn="l">
              <a:buNone/>
              <a:defRPr sz="1488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29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>
            <a:normAutofit/>
          </a:bodyPr>
          <a:lstStyle>
            <a:lvl1pPr>
              <a:defRPr sz="264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440796" y="831709"/>
            <a:ext cx="3264209" cy="587477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3852924" y="831709"/>
            <a:ext cx="3262780" cy="58615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137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>
            <a:normAutofit/>
          </a:bodyPr>
          <a:lstStyle>
            <a:lvl1pPr>
              <a:defRPr sz="264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709" y="831709"/>
            <a:ext cx="3071577" cy="950524"/>
          </a:xfrm>
        </p:spPr>
        <p:txBody>
          <a:bodyPr anchor="b">
            <a:noAutofit/>
          </a:bodyPr>
          <a:lstStyle>
            <a:lvl1pPr marL="0" indent="0">
              <a:buNone/>
              <a:defRPr sz="1983" b="0" cap="all">
                <a:solidFill>
                  <a:schemeClr val="tx1"/>
                </a:solidFill>
              </a:defRPr>
            </a:lvl1pPr>
            <a:lvl2pPr marL="377830" indent="0">
              <a:buNone/>
              <a:defRPr sz="1653" b="1"/>
            </a:lvl2pPr>
            <a:lvl3pPr marL="755660" indent="0">
              <a:buNone/>
              <a:defRPr sz="1488" b="1"/>
            </a:lvl3pPr>
            <a:lvl4pPr marL="1133490" indent="0">
              <a:buNone/>
              <a:defRPr sz="1322" b="1"/>
            </a:lvl4pPr>
            <a:lvl5pPr marL="1511320" indent="0">
              <a:buNone/>
              <a:defRPr sz="1322" b="1"/>
            </a:lvl5pPr>
            <a:lvl6pPr marL="1889150" indent="0">
              <a:buNone/>
              <a:defRPr sz="1322" b="1"/>
            </a:lvl6pPr>
            <a:lvl7pPr marL="2266980" indent="0">
              <a:buNone/>
              <a:defRPr sz="1322" b="1"/>
            </a:lvl7pPr>
            <a:lvl8pPr marL="2644811" indent="0">
              <a:buNone/>
              <a:defRPr sz="1322" b="1"/>
            </a:lvl8pPr>
            <a:lvl9pPr marL="3022641" indent="0">
              <a:buNone/>
              <a:defRPr sz="1322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0795" y="1782234"/>
            <a:ext cx="3260490" cy="492424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12132" y="883691"/>
            <a:ext cx="3110570" cy="898542"/>
          </a:xfrm>
        </p:spPr>
        <p:txBody>
          <a:bodyPr anchor="b">
            <a:noAutofit/>
          </a:bodyPr>
          <a:lstStyle>
            <a:lvl1pPr marL="0" indent="0">
              <a:buNone/>
              <a:defRPr sz="1983" b="0" cap="all">
                <a:solidFill>
                  <a:schemeClr val="tx1"/>
                </a:solidFill>
              </a:defRPr>
            </a:lvl1pPr>
            <a:lvl2pPr marL="377830" indent="0">
              <a:buNone/>
              <a:defRPr sz="1653" b="1"/>
            </a:lvl2pPr>
            <a:lvl3pPr marL="755660" indent="0">
              <a:buNone/>
              <a:defRPr sz="1488" b="1"/>
            </a:lvl3pPr>
            <a:lvl4pPr marL="1133490" indent="0">
              <a:buNone/>
              <a:defRPr sz="1322" b="1"/>
            </a:lvl4pPr>
            <a:lvl5pPr marL="1511320" indent="0">
              <a:buNone/>
              <a:defRPr sz="1322" b="1"/>
            </a:lvl5pPr>
            <a:lvl6pPr marL="1889150" indent="0">
              <a:buNone/>
              <a:defRPr sz="1322" b="1"/>
            </a:lvl6pPr>
            <a:lvl7pPr marL="2266980" indent="0">
              <a:buNone/>
              <a:defRPr sz="1322" b="1"/>
            </a:lvl7pPr>
            <a:lvl8pPr marL="2644811" indent="0">
              <a:buNone/>
              <a:defRPr sz="1322" b="1"/>
            </a:lvl8pPr>
            <a:lvl9pPr marL="3022641" indent="0">
              <a:buNone/>
              <a:defRPr sz="1322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52925" y="1782233"/>
            <a:ext cx="3269777" cy="491104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570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>
            <a:normAutofit/>
          </a:bodyPr>
          <a:lstStyle>
            <a:lvl1pPr>
              <a:defRPr sz="264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12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068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926" y="831709"/>
            <a:ext cx="2644775" cy="2376311"/>
          </a:xfrm>
        </p:spPr>
        <p:txBody>
          <a:bodyPr anchor="b">
            <a:normAutofit/>
          </a:bodyPr>
          <a:lstStyle>
            <a:lvl1pPr algn="l">
              <a:defRPr sz="1653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795" y="831709"/>
            <a:ext cx="3668138" cy="855472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926" y="3445655"/>
            <a:ext cx="2644775" cy="3260827"/>
          </a:xfrm>
        </p:spPr>
        <p:txBody>
          <a:bodyPr anchor="t">
            <a:normAutofit/>
          </a:bodyPr>
          <a:lstStyle>
            <a:lvl1pPr marL="0" indent="0">
              <a:buNone/>
              <a:defRPr sz="1322"/>
            </a:lvl1pPr>
            <a:lvl2pPr marL="377830" indent="0">
              <a:buNone/>
              <a:defRPr sz="992"/>
            </a:lvl2pPr>
            <a:lvl3pPr marL="755660" indent="0">
              <a:buNone/>
              <a:defRPr sz="826"/>
            </a:lvl3pPr>
            <a:lvl4pPr marL="1133490" indent="0">
              <a:buNone/>
              <a:defRPr sz="744"/>
            </a:lvl4pPr>
            <a:lvl5pPr marL="1511320" indent="0">
              <a:buNone/>
              <a:defRPr sz="744"/>
            </a:lvl5pPr>
            <a:lvl6pPr marL="1889150" indent="0">
              <a:buNone/>
              <a:defRPr sz="744"/>
            </a:lvl6pPr>
            <a:lvl7pPr marL="2266980" indent="0">
              <a:buNone/>
              <a:defRPr sz="744"/>
            </a:lvl7pPr>
            <a:lvl8pPr marL="2644811" indent="0">
              <a:buNone/>
              <a:defRPr sz="744"/>
            </a:lvl8pPr>
            <a:lvl9pPr marL="3022641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0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5279" y="2257496"/>
            <a:ext cx="2944637" cy="1782233"/>
          </a:xfrm>
        </p:spPr>
        <p:txBody>
          <a:bodyPr anchor="b">
            <a:normAutofit/>
          </a:bodyPr>
          <a:lstStyle>
            <a:lvl1pPr algn="l">
              <a:defRPr sz="1983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29709" y="1425787"/>
            <a:ext cx="2711360" cy="748538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2"/>
            </a:lvl1pPr>
            <a:lvl2pPr marL="377830" indent="0">
              <a:buNone/>
              <a:defRPr sz="1322"/>
            </a:lvl2pPr>
            <a:lvl3pPr marL="755660" indent="0">
              <a:buNone/>
              <a:defRPr sz="1322"/>
            </a:lvl3pPr>
            <a:lvl4pPr marL="1133490" indent="0">
              <a:buNone/>
              <a:defRPr sz="1322"/>
            </a:lvl4pPr>
            <a:lvl5pPr marL="1511320" indent="0">
              <a:buNone/>
              <a:defRPr sz="1322"/>
            </a:lvl5pPr>
            <a:lvl6pPr marL="1889150" indent="0">
              <a:buNone/>
              <a:defRPr sz="1322"/>
            </a:lvl6pPr>
            <a:lvl7pPr marL="2266980" indent="0">
              <a:buNone/>
              <a:defRPr sz="1322"/>
            </a:lvl7pPr>
            <a:lvl8pPr marL="2644811" indent="0">
              <a:buNone/>
              <a:defRPr sz="1322"/>
            </a:lvl8pPr>
            <a:lvl9pPr marL="3022641" indent="0">
              <a:buNone/>
              <a:defRPr sz="132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15467" y="4277360"/>
            <a:ext cx="2945434" cy="3247625"/>
          </a:xfrm>
        </p:spPr>
        <p:txBody>
          <a:bodyPr anchor="t">
            <a:normAutofit/>
          </a:bodyPr>
          <a:lstStyle>
            <a:lvl1pPr marL="0" indent="0">
              <a:buNone/>
              <a:defRPr sz="1488"/>
            </a:lvl1pPr>
            <a:lvl2pPr marL="377830" indent="0">
              <a:buNone/>
              <a:defRPr sz="992"/>
            </a:lvl2pPr>
            <a:lvl3pPr marL="755660" indent="0">
              <a:buNone/>
              <a:defRPr sz="826"/>
            </a:lvl3pPr>
            <a:lvl4pPr marL="1133490" indent="0">
              <a:buNone/>
              <a:defRPr sz="744"/>
            </a:lvl4pPr>
            <a:lvl5pPr marL="1511320" indent="0">
              <a:buNone/>
              <a:defRPr sz="744"/>
            </a:lvl5pPr>
            <a:lvl6pPr marL="1889150" indent="0">
              <a:buNone/>
              <a:defRPr sz="744"/>
            </a:lvl6pPr>
            <a:lvl7pPr marL="2266980" indent="0">
              <a:buNone/>
              <a:defRPr sz="744"/>
            </a:lvl7pPr>
            <a:lvl8pPr marL="2644811" indent="0">
              <a:buNone/>
              <a:defRPr sz="744"/>
            </a:lvl8pPr>
            <a:lvl9pPr marL="3022641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0796" y="9624061"/>
            <a:ext cx="4802744" cy="5693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6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440796" y="831709"/>
            <a:ext cx="6674908" cy="4871438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2"/>
            </a:lvl1pPr>
            <a:lvl2pPr marL="377830" indent="0">
              <a:buNone/>
              <a:defRPr sz="1322"/>
            </a:lvl2pPr>
            <a:lvl3pPr marL="755660" indent="0">
              <a:buNone/>
              <a:defRPr sz="1322"/>
            </a:lvl3pPr>
            <a:lvl4pPr marL="1133490" indent="0">
              <a:buNone/>
              <a:defRPr sz="1322"/>
            </a:lvl4pPr>
            <a:lvl5pPr marL="1511320" indent="0">
              <a:buNone/>
              <a:defRPr sz="1322"/>
            </a:lvl5pPr>
            <a:lvl6pPr marL="1889150" indent="0">
              <a:buNone/>
              <a:defRPr sz="1322"/>
            </a:lvl6pPr>
            <a:lvl7pPr marL="2266980" indent="0">
              <a:buNone/>
              <a:defRPr sz="1322"/>
            </a:lvl7pPr>
            <a:lvl8pPr marL="2644811" indent="0">
              <a:buNone/>
              <a:defRPr sz="1322"/>
            </a:lvl8pPr>
            <a:lvl9pPr marL="3022641" indent="0">
              <a:buNone/>
              <a:defRPr sz="132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29710" y="5993585"/>
            <a:ext cx="6017212" cy="712893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322"/>
            </a:lvl1pPr>
            <a:lvl2pPr marL="377830" indent="0">
              <a:buFontTx/>
              <a:buNone/>
              <a:defRPr/>
            </a:lvl2pPr>
            <a:lvl3pPr marL="755660" indent="0">
              <a:buFontTx/>
              <a:buNone/>
              <a:defRPr/>
            </a:lvl3pPr>
            <a:lvl4pPr marL="1133490" indent="0">
              <a:buFontTx/>
              <a:buNone/>
              <a:defRPr/>
            </a:lvl4pPr>
            <a:lvl5pPr marL="151132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63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831709"/>
            <a:ext cx="6674908" cy="4514991"/>
          </a:xfrm>
        </p:spPr>
        <p:txBody>
          <a:bodyPr anchor="ctr">
            <a:normAutofit/>
          </a:bodyPr>
          <a:lstStyle>
            <a:lvl1pPr algn="l">
              <a:defRPr sz="2314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6416040"/>
            <a:ext cx="5275296" cy="2970389"/>
          </a:xfrm>
        </p:spPr>
        <p:txBody>
          <a:bodyPr anchor="ctr">
            <a:normAutofit/>
          </a:bodyPr>
          <a:lstStyle>
            <a:lvl1pPr marL="0" indent="0" algn="l">
              <a:buNone/>
              <a:defRPr sz="1488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031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623" y="831709"/>
            <a:ext cx="5668852" cy="4514991"/>
          </a:xfrm>
        </p:spPr>
        <p:txBody>
          <a:bodyPr anchor="ctr">
            <a:normAutofit/>
          </a:bodyPr>
          <a:lstStyle>
            <a:lvl1pPr algn="l">
              <a:defRPr sz="2314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81592" y="5346700"/>
            <a:ext cx="5290928" cy="752499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77830" indent="0">
              <a:buFontTx/>
              <a:buNone/>
              <a:defRPr/>
            </a:lvl2pPr>
            <a:lvl3pPr marL="755660" indent="0">
              <a:buFontTx/>
              <a:buNone/>
              <a:defRPr/>
            </a:lvl3pPr>
            <a:lvl4pPr marL="1133490" indent="0">
              <a:buFontTx/>
              <a:buNone/>
              <a:defRPr/>
            </a:lvl4pPr>
            <a:lvl5pPr marL="151132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6706483"/>
            <a:ext cx="5274312" cy="2679946"/>
          </a:xfrm>
        </p:spPr>
        <p:txBody>
          <a:bodyPr anchor="ctr">
            <a:normAutofit/>
          </a:bodyPr>
          <a:lstStyle>
            <a:lvl1pPr marL="0" indent="0" algn="l">
              <a:buNone/>
              <a:defRPr sz="1653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8913" y="1108047"/>
            <a:ext cx="377923" cy="911817"/>
          </a:xfrm>
          <a:prstGeom prst="rect">
            <a:avLst/>
          </a:prstGeom>
        </p:spPr>
        <p:txBody>
          <a:bodyPr vert="horz" lIns="75565" tIns="37783" rIns="75565" bIns="37783" rtlCol="0" anchor="ctr">
            <a:noAutofit/>
          </a:bodyPr>
          <a:lstStyle/>
          <a:p>
            <a:pPr lvl="0"/>
            <a:r>
              <a:rPr lang="en-US" sz="6611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60055" y="4316967"/>
            <a:ext cx="377923" cy="911817"/>
          </a:xfrm>
          <a:prstGeom prst="rect">
            <a:avLst/>
          </a:prstGeom>
        </p:spPr>
        <p:txBody>
          <a:bodyPr vert="horz" lIns="75565" tIns="37783" rIns="75565" bIns="37783" rtlCol="0" anchor="ctr">
            <a:noAutofit/>
          </a:bodyPr>
          <a:lstStyle/>
          <a:p>
            <a:pPr lvl="0" algn="r"/>
            <a:r>
              <a:rPr lang="en-US" sz="6611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8301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5346700"/>
            <a:ext cx="5274312" cy="2646687"/>
          </a:xfrm>
        </p:spPr>
        <p:txBody>
          <a:bodyPr anchor="b">
            <a:normAutofit/>
          </a:bodyPr>
          <a:lstStyle>
            <a:lvl1pPr algn="l">
              <a:defRPr sz="2314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8003647"/>
            <a:ext cx="5275296" cy="1382781"/>
          </a:xfrm>
        </p:spPr>
        <p:txBody>
          <a:bodyPr anchor="t">
            <a:normAutofit/>
          </a:bodyPr>
          <a:lstStyle>
            <a:lvl1pPr marL="0" indent="0" algn="l">
              <a:buNone/>
              <a:defRPr sz="1488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97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624" y="831709"/>
            <a:ext cx="5668851" cy="4514991"/>
          </a:xfrm>
        </p:spPr>
        <p:txBody>
          <a:bodyPr anchor="ctr">
            <a:normAutofit/>
          </a:bodyPr>
          <a:lstStyle>
            <a:lvl1pPr algn="l">
              <a:defRPr sz="2314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40796" y="6059593"/>
            <a:ext cx="5274312" cy="1637013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653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7723011"/>
            <a:ext cx="5274311" cy="1663418"/>
          </a:xfrm>
        </p:spPr>
        <p:txBody>
          <a:bodyPr anchor="t">
            <a:normAutofit/>
          </a:bodyPr>
          <a:lstStyle>
            <a:lvl1pPr marL="0" indent="0" algn="l">
              <a:buNone/>
              <a:defRPr sz="1488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8913" y="1108047"/>
            <a:ext cx="377923" cy="911817"/>
          </a:xfrm>
          <a:prstGeom prst="rect">
            <a:avLst/>
          </a:prstGeom>
        </p:spPr>
        <p:txBody>
          <a:bodyPr vert="horz" lIns="75565" tIns="37783" rIns="75565" bIns="37783" rtlCol="0" anchor="ctr">
            <a:noAutofit/>
          </a:bodyPr>
          <a:lstStyle/>
          <a:p>
            <a:pPr lvl="0"/>
            <a:r>
              <a:rPr lang="en-US" sz="6611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60055" y="4316967"/>
            <a:ext cx="377923" cy="911817"/>
          </a:xfrm>
          <a:prstGeom prst="rect">
            <a:avLst/>
          </a:prstGeom>
        </p:spPr>
        <p:txBody>
          <a:bodyPr vert="horz" lIns="75565" tIns="37783" rIns="75565" bIns="37783" rtlCol="0" anchor="ctr">
            <a:noAutofit/>
          </a:bodyPr>
          <a:lstStyle/>
          <a:p>
            <a:pPr lvl="0" algn="r"/>
            <a:r>
              <a:rPr lang="en-US" sz="6611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794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831709"/>
            <a:ext cx="6219120" cy="451499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314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40796" y="6125603"/>
            <a:ext cx="5274312" cy="130697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653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7432577"/>
            <a:ext cx="5274311" cy="1953853"/>
          </a:xfrm>
        </p:spPr>
        <p:txBody>
          <a:bodyPr anchor="t">
            <a:normAutofit/>
          </a:bodyPr>
          <a:lstStyle>
            <a:lvl1pPr marL="0" indent="0" algn="l">
              <a:buNone/>
              <a:defRPr sz="1488">
                <a:solidFill>
                  <a:schemeClr val="bg2">
                    <a:lumMod val="75000"/>
                  </a:schemeClr>
                </a:solidFill>
              </a:defRPr>
            </a:lvl1pPr>
            <a:lvl2pPr marL="37783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660" indent="0">
              <a:buNone/>
              <a:defRPr sz="1322">
                <a:solidFill>
                  <a:schemeClr val="tx1">
                    <a:tint val="75000"/>
                  </a:schemeClr>
                </a:solidFill>
              </a:defRPr>
            </a:lvl3pPr>
            <a:lvl4pPr marL="113349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32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15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6980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481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264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143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</p:spPr>
        <p:txBody>
          <a:bodyPr>
            <a:normAutofit/>
          </a:bodyPr>
          <a:lstStyle>
            <a:lvl1pPr algn="l">
              <a:defRPr sz="23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0796" y="831711"/>
            <a:ext cx="5416869" cy="587477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090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26405" y="831709"/>
            <a:ext cx="1689299" cy="6891302"/>
          </a:xfrm>
        </p:spPr>
        <p:txBody>
          <a:bodyPr vert="eaVert">
            <a:normAutofit/>
          </a:bodyPr>
          <a:lstStyle>
            <a:lvl1pPr>
              <a:defRPr sz="23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0796" y="831709"/>
            <a:ext cx="4834385" cy="855472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93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5512572" y="6072796"/>
            <a:ext cx="2041557" cy="4145342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0796" y="7010118"/>
            <a:ext cx="5416869" cy="237631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796" y="831711"/>
            <a:ext cx="5416869" cy="5874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40272" y="9624065"/>
            <a:ext cx="992049" cy="5693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2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0796" y="9624061"/>
            <a:ext cx="4802744" cy="5693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24700" y="8698294"/>
            <a:ext cx="708138" cy="1044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314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35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77830" rtl="0" eaLnBrk="1" latinLnBrk="0" hangingPunct="1">
        <a:spcBef>
          <a:spcPct val="0"/>
        </a:spcBef>
        <a:buNone/>
        <a:defRPr sz="2644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36144" indent="-236144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5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613974" indent="-236144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91804" indent="-236144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22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275177" indent="-141686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653007" indent="-141686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078065" indent="-188915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455896" indent="-188915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833726" indent="-188915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211556" indent="-188915" algn="l" defTabSz="377830" rtl="0" eaLnBrk="1" latinLnBrk="0" hangingPunct="1">
        <a:spcBef>
          <a:spcPct val="20000"/>
        </a:spcBef>
        <a:spcAft>
          <a:spcPts val="496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157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83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66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49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32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15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6980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4811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2641" algn="l" defTabSz="377830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D51255-E233-42DB-998A-513C263B8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52485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F3A455-8E01-4A00-A613-3978B7AA5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48564"/>
            <a:ext cx="7556500" cy="544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5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226AB-ACCB-445B-9AD5-8C79E9007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598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">
            <a:extLst>
              <a:ext uri="{FF2B5EF4-FFF2-40B4-BE49-F238E27FC236}">
                <a16:creationId xmlns:a16="http://schemas.microsoft.com/office/drawing/2014/main" id="{EF02BC77-D5E1-4957-9BF9-00D3815A666F}"/>
              </a:ext>
            </a:extLst>
          </p:cNvPr>
          <p:cNvSpPr/>
          <p:nvPr/>
        </p:nvSpPr>
        <p:spPr>
          <a:xfrm flipV="1">
            <a:off x="0" y="-38926"/>
            <a:ext cx="7558707" cy="1219835"/>
          </a:xfrm>
          <a:custGeom>
            <a:avLst/>
            <a:gdLst/>
            <a:ahLst/>
            <a:cxnLst/>
            <a:rect l="l" t="t" r="r" b="b"/>
            <a:pathLst>
              <a:path w="8083591" h="2869675">
                <a:moveTo>
                  <a:pt x="0" y="2869675"/>
                </a:moveTo>
                <a:lnTo>
                  <a:pt x="8083592" y="2869675"/>
                </a:lnTo>
                <a:lnTo>
                  <a:pt x="8083592" y="0"/>
                </a:lnTo>
                <a:lnTo>
                  <a:pt x="0" y="0"/>
                </a:lnTo>
                <a:lnTo>
                  <a:pt x="0" y="2869675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60FDB19-D0F6-48DE-873E-F3A14F486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8926"/>
            <a:ext cx="7556500" cy="1073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678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97A574-EE31-438E-8A62-839560AD1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5650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22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sGabrielRaphaelSch в X: „Useful phrases in Welsh for Christmas.  https://t.co/sEtAdhrMvP“ / X">
            <a:extLst>
              <a:ext uri="{FF2B5EF4-FFF2-40B4-BE49-F238E27FC236}">
                <a16:creationId xmlns:a16="http://schemas.microsoft.com/office/drawing/2014/main" id="{EEE7EBC6-77CC-4783-B863-E895275A3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7556500" cy="1068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677F27D-614F-40C5-B90E-0D69A4058E50}"/>
              </a:ext>
            </a:extLst>
          </p:cNvPr>
          <p:cNvSpPr/>
          <p:nvPr/>
        </p:nvSpPr>
        <p:spPr>
          <a:xfrm>
            <a:off x="2757055" y="10363200"/>
            <a:ext cx="2036618" cy="18010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DB71232-AB47-4FC1-A4D5-83F02E7DADC6}"/>
              </a:ext>
            </a:extLst>
          </p:cNvPr>
          <p:cNvSpPr/>
          <p:nvPr/>
        </p:nvSpPr>
        <p:spPr>
          <a:xfrm>
            <a:off x="2757055" y="9074727"/>
            <a:ext cx="2036618" cy="1141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76B9F3-6B43-4A68-BCC5-A8F075FC6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207" y="8960399"/>
            <a:ext cx="1030313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94110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582839b-efff-4429-bbea-7246ea0ed27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BEF323CCEEC14E82126CF045FFC966" ma:contentTypeVersion="11" ma:contentTypeDescription="Create a new document." ma:contentTypeScope="" ma:versionID="86ab0b5707b48244e8f2f8bf65f2ec46">
  <xsd:schema xmlns:xsd="http://www.w3.org/2001/XMLSchema" xmlns:xs="http://www.w3.org/2001/XMLSchema" xmlns:p="http://schemas.microsoft.com/office/2006/metadata/properties" xmlns:ns3="1582839b-efff-4429-bbea-7246ea0ed27f" targetNamespace="http://schemas.microsoft.com/office/2006/metadata/properties" ma:root="true" ma:fieldsID="5919823cc227c775ee463caeb4133e65" ns3:_="">
    <xsd:import namespace="1582839b-efff-4429-bbea-7246ea0ed27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82839b-efff-4429-bbea-7246ea0ed27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45B0CB-F417-4142-B4EF-2C7268161989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582839b-efff-4429-bbea-7246ea0ed27f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58A1FCD-ED8C-400E-B4F5-FADBE16CB1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C9DD5E-80C5-4C68-AC01-2E2B6C0BD1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82839b-efff-4429-bbea-7246ea0ed2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1715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Wingdings 3</vt:lpstr>
      <vt:lpstr>Arial</vt:lpstr>
      <vt:lpstr>Century Gothic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Anstee</dc:creator>
  <cp:lastModifiedBy>D Anstee (Williamstown Primary School)</cp:lastModifiedBy>
  <cp:revision>52</cp:revision>
  <dcterms:created xsi:type="dcterms:W3CDTF">2006-08-16T00:00:00Z</dcterms:created>
  <dcterms:modified xsi:type="dcterms:W3CDTF">2025-12-12T15:39:01Z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0x010100E3BEF323CCEEC14E82126CF045FFC966</vt:lpwstr>
  </property>
</Properties>
</file>