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2" r:id="rId4"/>
    <p:sldMasterId id="2147483744" r:id="rId5"/>
  </p:sldMasterIdLst>
  <p:notesMasterIdLst>
    <p:notesMasterId r:id="rId11"/>
  </p:notesMasterIdLst>
  <p:sldIdLst>
    <p:sldId id="259" r:id="rId6"/>
    <p:sldId id="261" r:id="rId7"/>
    <p:sldId id="260" r:id="rId8"/>
    <p:sldId id="262" r:id="rId9"/>
    <p:sldId id="263" r:id="rId10"/>
  </p:sldIdLst>
  <p:sldSz cx="7556500" cy="10693400"/>
  <p:notesSz cx="6858000" cy="9144000"/>
  <p:embeddedFontLst>
    <p:embeddedFont>
      <p:font typeface="Calibri" panose="020F0502020204030204" pitchFamily="34" charset="0"/>
      <p:regular r:id="rId12"/>
      <p:bold r:id="rId13"/>
      <p:italic r:id="rId14"/>
      <p:boldItalic r:id="rId15"/>
    </p:embeddedFont>
    <p:embeddedFont>
      <p:font typeface="Calibri Light" panose="020F0302020204030204" pitchFamily="34" charset="0"/>
      <p:regular r:id="rId16"/>
      <p:italic r:id="rId17"/>
    </p:embeddedFont>
    <p:embeddedFont>
      <p:font typeface="Century Gothic" panose="020B0502020202020204" pitchFamily="34" charset="0"/>
      <p:regular r:id="rId18"/>
      <p:bold r:id="rId19"/>
      <p:italic r:id="rId20"/>
      <p:boldItalic r:id="rId21"/>
    </p:embeddedFont>
    <p:embeddedFont>
      <p:font typeface="Open Sans Light" panose="020B0604020202020204" charset="0"/>
      <p:regular r:id="rId22"/>
      <p:bold r:id="rId23"/>
      <p:italic r:id="rId24"/>
      <p:boldItalic r:id="rId25"/>
    </p:embeddedFont>
    <p:embeddedFont>
      <p:font typeface="Poppins" panose="020B0604020202020204" charset="0"/>
      <p:regular r:id="rId26"/>
      <p:bold r:id="rId27"/>
      <p:italic r:id="rId28"/>
      <p:boldItalic r:id="rId29"/>
    </p:embeddedFont>
    <p:embeddedFont>
      <p:font typeface="Poppins ExtraBold" panose="020B0604020202020204" charset="0"/>
      <p:bold r:id="rId30"/>
      <p:boldItalic r:id="rId31"/>
    </p:embeddedFont>
    <p:embeddedFont>
      <p:font typeface="Poppins Light" panose="020B0604020202020204" charset="0"/>
      <p:regular r:id="rId32"/>
      <p:bold r:id="rId33"/>
      <p:italic r:id="rId34"/>
      <p:boldItalic r:id="rId35"/>
    </p:embeddedFont>
    <p:embeddedFont>
      <p:font typeface="Wingdings 3" panose="05040102010807070707" pitchFamily="18" charset="2"/>
      <p:regular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8" roundtripDataSignature="AMtx7mjX7Gj6iq5VRLJKLyVt2pHErkVL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7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313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font" Target="fonts/font15.fntdata"/><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10.fntdata"/><Relationship Id="rId34" Type="http://schemas.openxmlformats.org/officeDocument/2006/relationships/font" Target="fonts/font23.fntdata"/><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font" Target="fonts/font14.fntdata"/><Relationship Id="rId33" Type="http://schemas.openxmlformats.org/officeDocument/2006/relationships/font" Target="fonts/font22.fntdata"/><Relationship Id="rId38" Type="http://customschemas.google.com/relationships/presentationmetadata" Target="metadata"/><Relationship Id="rId2" Type="http://schemas.openxmlformats.org/officeDocument/2006/relationships/customXml" Target="../customXml/item2.xml"/><Relationship Id="rId16" Type="http://schemas.openxmlformats.org/officeDocument/2006/relationships/font" Target="fonts/font5.fntdata"/><Relationship Id="rId20" Type="http://schemas.openxmlformats.org/officeDocument/2006/relationships/font" Target="fonts/font9.fntdata"/><Relationship Id="rId29" Type="http://schemas.openxmlformats.org/officeDocument/2006/relationships/font" Target="fonts/font18.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24" Type="http://schemas.openxmlformats.org/officeDocument/2006/relationships/font" Target="fonts/font13.fntdata"/><Relationship Id="rId32" Type="http://schemas.openxmlformats.org/officeDocument/2006/relationships/font" Target="fonts/font21.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font" Target="fonts/font17.fntdata"/><Relationship Id="rId36" Type="http://schemas.openxmlformats.org/officeDocument/2006/relationships/font" Target="fonts/font25.fntdata"/><Relationship Id="rId10" Type="http://schemas.openxmlformats.org/officeDocument/2006/relationships/slide" Target="slides/slide5.xml"/><Relationship Id="rId19" Type="http://schemas.openxmlformats.org/officeDocument/2006/relationships/font" Target="fonts/font8.fntdata"/><Relationship Id="rId31" Type="http://schemas.openxmlformats.org/officeDocument/2006/relationships/font" Target="fonts/font20.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font" Target="fonts/font16.fntdata"/><Relationship Id="rId30" Type="http://schemas.openxmlformats.org/officeDocument/2006/relationships/font" Target="fonts/font19.fntdata"/><Relationship Id="rId35" Type="http://schemas.openxmlformats.org/officeDocument/2006/relationships/font" Target="fonts/font24.fntdata"/><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Anstee (Williamstown Primary School)" userId="0e1fa3ef-e7de-4e48-813a-5639412b1833" providerId="ADAL" clId="{B1A2DCFA-E547-4533-8C60-737232675C50}"/>
    <pc:docChg chg="undo redo custSel addSld delSld modSld sldOrd">
      <pc:chgData name="D Anstee (Williamstown Primary School)" userId="0e1fa3ef-e7de-4e48-813a-5639412b1833" providerId="ADAL" clId="{B1A2DCFA-E547-4533-8C60-737232675C50}" dt="2025-06-06T10:20:22.996" v="1820" actId="688"/>
      <pc:docMkLst>
        <pc:docMk/>
      </pc:docMkLst>
      <pc:sldChg chg="modSp">
        <pc:chgData name="D Anstee (Williamstown Primary School)" userId="0e1fa3ef-e7de-4e48-813a-5639412b1833" providerId="ADAL" clId="{B1A2DCFA-E547-4533-8C60-737232675C50}" dt="2025-06-06T10:17:04.638" v="1807" actId="20577"/>
        <pc:sldMkLst>
          <pc:docMk/>
          <pc:sldMk cId="4284764541" sldId="259"/>
        </pc:sldMkLst>
        <pc:spChg chg="mod">
          <ac:chgData name="D Anstee (Williamstown Primary School)" userId="0e1fa3ef-e7de-4e48-813a-5639412b1833" providerId="ADAL" clId="{B1A2DCFA-E547-4533-8C60-737232675C50}" dt="2025-06-06T10:16:46.142" v="1798" actId="20577"/>
          <ac:spMkLst>
            <pc:docMk/>
            <pc:sldMk cId="4284764541" sldId="259"/>
            <ac:spMk id="3" creationId="{5A87AFA0-265B-43CF-BB6D-EABE75B240CD}"/>
          </ac:spMkLst>
        </pc:spChg>
        <pc:spChg chg="mod">
          <ac:chgData name="D Anstee (Williamstown Primary School)" userId="0e1fa3ef-e7de-4e48-813a-5639412b1833" providerId="ADAL" clId="{B1A2DCFA-E547-4533-8C60-737232675C50}" dt="2025-06-06T10:17:04.638" v="1807" actId="20577"/>
          <ac:spMkLst>
            <pc:docMk/>
            <pc:sldMk cId="4284764541" sldId="259"/>
            <ac:spMk id="6" creationId="{65283725-144E-42E3-A993-B04336C7CFCB}"/>
          </ac:spMkLst>
        </pc:spChg>
        <pc:spChg chg="mod">
          <ac:chgData name="D Anstee (Williamstown Primary School)" userId="0e1fa3ef-e7de-4e48-813a-5639412b1833" providerId="ADAL" clId="{B1A2DCFA-E547-4533-8C60-737232675C50}" dt="2025-06-06T10:16:56.036" v="1801" actId="14100"/>
          <ac:spMkLst>
            <pc:docMk/>
            <pc:sldMk cId="4284764541" sldId="259"/>
            <ac:spMk id="17" creationId="{BDD9C134-F210-45D6-84ED-4940A6B7ACF6}"/>
          </ac:spMkLst>
        </pc:spChg>
        <pc:spChg chg="mod">
          <ac:chgData name="D Anstee (Williamstown Primary School)" userId="0e1fa3ef-e7de-4e48-813a-5639412b1833" providerId="ADAL" clId="{B1A2DCFA-E547-4533-8C60-737232675C50}" dt="2025-06-06T10:16:53.468" v="1800" actId="14100"/>
          <ac:spMkLst>
            <pc:docMk/>
            <pc:sldMk cId="4284764541" sldId="259"/>
            <ac:spMk id="23" creationId="{480CE59F-561B-445F-9D90-A07018EC266E}"/>
          </ac:spMkLst>
        </pc:spChg>
        <pc:spChg chg="mod">
          <ac:chgData name="D Anstee (Williamstown Primary School)" userId="0e1fa3ef-e7de-4e48-813a-5639412b1833" providerId="ADAL" clId="{B1A2DCFA-E547-4533-8C60-737232675C50}" dt="2025-06-06T10:16:50.420" v="1799" actId="14100"/>
          <ac:spMkLst>
            <pc:docMk/>
            <pc:sldMk cId="4284764541" sldId="259"/>
            <ac:spMk id="85" creationId="{00000000-0000-0000-0000-000000000000}"/>
          </ac:spMkLst>
        </pc:spChg>
        <pc:spChg chg="mod">
          <ac:chgData name="D Anstee (Williamstown Primary School)" userId="0e1fa3ef-e7de-4e48-813a-5639412b1833" providerId="ADAL" clId="{B1A2DCFA-E547-4533-8C60-737232675C50}" dt="2025-06-06T10:16:24.870" v="1793" actId="404"/>
          <ac:spMkLst>
            <pc:docMk/>
            <pc:sldMk cId="4284764541" sldId="259"/>
            <ac:spMk id="92" creationId="{00000000-0000-0000-0000-000000000000}"/>
          </ac:spMkLst>
        </pc:spChg>
        <pc:spChg chg="mod">
          <ac:chgData name="D Anstee (Williamstown Primary School)" userId="0e1fa3ef-e7de-4e48-813a-5639412b1833" providerId="ADAL" clId="{B1A2DCFA-E547-4533-8C60-737232675C50}" dt="2025-06-06T09:30:07.352" v="725" actId="1076"/>
          <ac:spMkLst>
            <pc:docMk/>
            <pc:sldMk cId="4284764541" sldId="259"/>
            <ac:spMk id="94" creationId="{00000000-0000-0000-0000-000000000000}"/>
          </ac:spMkLst>
        </pc:spChg>
        <pc:spChg chg="mod">
          <ac:chgData name="D Anstee (Williamstown Primary School)" userId="0e1fa3ef-e7de-4e48-813a-5639412b1833" providerId="ADAL" clId="{B1A2DCFA-E547-4533-8C60-737232675C50}" dt="2025-06-06T10:16:32.044" v="1794" actId="14100"/>
          <ac:spMkLst>
            <pc:docMk/>
            <pc:sldMk cId="4284764541" sldId="259"/>
            <ac:spMk id="99" creationId="{00000000-0000-0000-0000-000000000000}"/>
          </ac:spMkLst>
        </pc:spChg>
      </pc:sldChg>
      <pc:sldChg chg="addSp modSp ord">
        <pc:chgData name="D Anstee (Williamstown Primary School)" userId="0e1fa3ef-e7de-4e48-813a-5639412b1833" providerId="ADAL" clId="{B1A2DCFA-E547-4533-8C60-737232675C50}" dt="2025-06-06T09:18:17.167" v="344" actId="1076"/>
        <pc:sldMkLst>
          <pc:docMk/>
          <pc:sldMk cId="2705489430" sldId="260"/>
        </pc:sldMkLst>
        <pc:spChg chg="add mod">
          <ac:chgData name="D Anstee (Williamstown Primary School)" userId="0e1fa3ef-e7de-4e48-813a-5639412b1833" providerId="ADAL" clId="{B1A2DCFA-E547-4533-8C60-737232675C50}" dt="2025-06-06T07:31:06.994" v="336" actId="2711"/>
          <ac:spMkLst>
            <pc:docMk/>
            <pc:sldMk cId="2705489430" sldId="260"/>
            <ac:spMk id="2" creationId="{89F00EC8-382C-4512-84C1-EBAFE70C7CB6}"/>
          </ac:spMkLst>
        </pc:spChg>
        <pc:spChg chg="mod">
          <ac:chgData name="D Anstee (Williamstown Primary School)" userId="0e1fa3ef-e7de-4e48-813a-5639412b1833" providerId="ADAL" clId="{B1A2DCFA-E547-4533-8C60-737232675C50}" dt="2025-06-06T09:18:17.167" v="344" actId="1076"/>
          <ac:spMkLst>
            <pc:docMk/>
            <pc:sldMk cId="2705489430" sldId="260"/>
            <ac:spMk id="14" creationId="{B3683521-3888-40DE-821A-235ECF0FA8EF}"/>
          </ac:spMkLst>
        </pc:spChg>
        <pc:spChg chg="mod">
          <ac:chgData name="D Anstee (Williamstown Primary School)" userId="0e1fa3ef-e7de-4e48-813a-5639412b1833" providerId="ADAL" clId="{B1A2DCFA-E547-4533-8C60-737232675C50}" dt="2025-06-06T07:30:40.304" v="330" actId="20577"/>
          <ac:spMkLst>
            <pc:docMk/>
            <pc:sldMk cId="2705489430" sldId="260"/>
            <ac:spMk id="16" creationId="{DB013A6C-35D0-498E-824D-24B93838592E}"/>
          </ac:spMkLst>
        </pc:spChg>
      </pc:sldChg>
      <pc:sldChg chg="ord">
        <pc:chgData name="D Anstee (Williamstown Primary School)" userId="0e1fa3ef-e7de-4e48-813a-5639412b1833" providerId="ADAL" clId="{B1A2DCFA-E547-4533-8C60-737232675C50}" dt="2025-06-06T07:31:19.057" v="338"/>
        <pc:sldMkLst>
          <pc:docMk/>
          <pc:sldMk cId="488368651" sldId="261"/>
        </pc:sldMkLst>
      </pc:sldChg>
      <pc:sldChg chg="addSp delSp modSp add del ord">
        <pc:chgData name="D Anstee (Williamstown Primary School)" userId="0e1fa3ef-e7de-4e48-813a-5639412b1833" providerId="ADAL" clId="{B1A2DCFA-E547-4533-8C60-737232675C50}" dt="2025-06-06T10:20:22.996" v="1820" actId="688"/>
        <pc:sldMkLst>
          <pc:docMk/>
          <pc:sldMk cId="3593039560" sldId="262"/>
        </pc:sldMkLst>
        <pc:spChg chg="add mod">
          <ac:chgData name="D Anstee (Williamstown Primary School)" userId="0e1fa3ef-e7de-4e48-813a-5639412b1833" providerId="ADAL" clId="{B1A2DCFA-E547-4533-8C60-737232675C50}" dt="2025-06-06T10:14:50.075" v="1783" actId="404"/>
          <ac:spMkLst>
            <pc:docMk/>
            <pc:sldMk cId="3593039560" sldId="262"/>
            <ac:spMk id="5" creationId="{C9012833-82AD-4D6E-9E78-80E4F9E28BDF}"/>
          </ac:spMkLst>
        </pc:spChg>
        <pc:picChg chg="add del">
          <ac:chgData name="D Anstee (Williamstown Primary School)" userId="0e1fa3ef-e7de-4e48-813a-5639412b1833" providerId="ADAL" clId="{B1A2DCFA-E547-4533-8C60-737232675C50}" dt="2025-06-06T10:13:09.471" v="1606" actId="478"/>
          <ac:picMkLst>
            <pc:docMk/>
            <pc:sldMk cId="3593039560" sldId="262"/>
            <ac:picMk id="2" creationId="{18F35925-BD84-411D-A320-E7EF0A55E6D3}"/>
          </ac:picMkLst>
        </pc:picChg>
        <pc:picChg chg="add mod">
          <ac:chgData name="D Anstee (Williamstown Primary School)" userId="0e1fa3ef-e7de-4e48-813a-5639412b1833" providerId="ADAL" clId="{B1A2DCFA-E547-4533-8C60-737232675C50}" dt="2025-06-06T10:13:49.532" v="1612" actId="14100"/>
          <ac:picMkLst>
            <pc:docMk/>
            <pc:sldMk cId="3593039560" sldId="262"/>
            <ac:picMk id="3" creationId="{0EBE06CB-A48F-4B30-A622-7DD06AD49065}"/>
          </ac:picMkLst>
        </pc:picChg>
        <pc:picChg chg="mod">
          <ac:chgData name="D Anstee (Williamstown Primary School)" userId="0e1fa3ef-e7de-4e48-813a-5639412b1833" providerId="ADAL" clId="{B1A2DCFA-E547-4533-8C60-737232675C50}" dt="2025-06-06T10:13:45.052" v="1610" actId="1076"/>
          <ac:picMkLst>
            <pc:docMk/>
            <pc:sldMk cId="3593039560" sldId="262"/>
            <ac:picMk id="4" creationId="{E4C77518-6A13-4D3B-981C-5B1EF8BEC8C1}"/>
          </ac:picMkLst>
        </pc:picChg>
        <pc:picChg chg="add mod">
          <ac:chgData name="D Anstee (Williamstown Primary School)" userId="0e1fa3ef-e7de-4e48-813a-5639412b1833" providerId="ADAL" clId="{B1A2DCFA-E547-4533-8C60-737232675C50}" dt="2025-06-06T10:20:22.996" v="1820" actId="688"/>
          <ac:picMkLst>
            <pc:docMk/>
            <pc:sldMk cId="3593039560" sldId="262"/>
            <ac:picMk id="1026" creationId="{1888176B-622F-40F9-BA2E-733B63914ED5}"/>
          </ac:picMkLst>
        </pc:picChg>
        <pc:picChg chg="add del mod">
          <ac:chgData name="D Anstee (Williamstown Primary School)" userId="0e1fa3ef-e7de-4e48-813a-5639412b1833" providerId="ADAL" clId="{B1A2DCFA-E547-4533-8C60-737232675C50}" dt="2025-06-06T10:20:18.285" v="1819" actId="478"/>
          <ac:picMkLst>
            <pc:docMk/>
            <pc:sldMk cId="3593039560" sldId="262"/>
            <ac:picMk id="1028" creationId="{C189D5A1-A650-445B-8160-E1FAAE4DA654}"/>
          </ac:picMkLst>
        </pc:picChg>
      </pc:sldChg>
      <pc:sldChg chg="addSp delSp modSp">
        <pc:chgData name="D Anstee (Williamstown Primary School)" userId="0e1fa3ef-e7de-4e48-813a-5639412b1833" providerId="ADAL" clId="{B1A2DCFA-E547-4533-8C60-737232675C50}" dt="2025-06-06T09:53:01.850" v="1592"/>
        <pc:sldMkLst>
          <pc:docMk/>
          <pc:sldMk cId="3629649651" sldId="263"/>
        </pc:sldMkLst>
        <pc:picChg chg="add">
          <ac:chgData name="D Anstee (Williamstown Primary School)" userId="0e1fa3ef-e7de-4e48-813a-5639412b1833" providerId="ADAL" clId="{B1A2DCFA-E547-4533-8C60-737232675C50}" dt="2025-06-06T09:53:01.850" v="1592"/>
          <ac:picMkLst>
            <pc:docMk/>
            <pc:sldMk cId="3629649651" sldId="263"/>
            <ac:picMk id="2" creationId="{28981A62-BF81-4B31-87D4-2C9E7A2AC5FB}"/>
          </ac:picMkLst>
        </pc:picChg>
        <pc:picChg chg="add del mod">
          <ac:chgData name="D Anstee (Williamstown Primary School)" userId="0e1fa3ef-e7de-4e48-813a-5639412b1833" providerId="ADAL" clId="{B1A2DCFA-E547-4533-8C60-737232675C50}" dt="2025-06-06T09:52:59.287" v="1591" actId="478"/>
          <ac:picMkLst>
            <pc:docMk/>
            <pc:sldMk cId="3629649651" sldId="263"/>
            <ac:picMk id="3" creationId="{EA5C4936-10E2-4D4B-AB31-7D0DF879E2B6}"/>
          </ac:picMkLst>
        </pc:picChg>
      </pc:sldChg>
      <pc:sldChg chg="addSp delSp modSp add del">
        <pc:chgData name="D Anstee (Williamstown Primary School)" userId="0e1fa3ef-e7de-4e48-813a-5639412b1833" providerId="ADAL" clId="{B1A2DCFA-E547-4533-8C60-737232675C50}" dt="2025-06-06T10:15:06.176" v="1784" actId="2696"/>
        <pc:sldMkLst>
          <pc:docMk/>
          <pc:sldMk cId="1279651597" sldId="264"/>
        </pc:sldMkLst>
        <pc:spChg chg="del">
          <ac:chgData name="D Anstee (Williamstown Primary School)" userId="0e1fa3ef-e7de-4e48-813a-5639412b1833" providerId="ADAL" clId="{B1A2DCFA-E547-4533-8C60-737232675C50}" dt="2025-06-06T10:11:32.208" v="1597" actId="478"/>
          <ac:spMkLst>
            <pc:docMk/>
            <pc:sldMk cId="1279651597" sldId="264"/>
            <ac:spMk id="2" creationId="{465EBD72-8EC3-430B-BA8B-5CF51BF5C324}"/>
          </ac:spMkLst>
        </pc:spChg>
        <pc:spChg chg="del">
          <ac:chgData name="D Anstee (Williamstown Primary School)" userId="0e1fa3ef-e7de-4e48-813a-5639412b1833" providerId="ADAL" clId="{B1A2DCFA-E547-4533-8C60-737232675C50}" dt="2025-06-06T10:11:29.705" v="1596" actId="478"/>
          <ac:spMkLst>
            <pc:docMk/>
            <pc:sldMk cId="1279651597" sldId="264"/>
            <ac:spMk id="3" creationId="{E4423DB2-459F-4205-8EE5-BEF5209B3E1A}"/>
          </ac:spMkLst>
        </pc:spChg>
        <pc:picChg chg="add mod">
          <ac:chgData name="D Anstee (Williamstown Primary School)" userId="0e1fa3ef-e7de-4e48-813a-5639412b1833" providerId="ADAL" clId="{B1A2DCFA-E547-4533-8C60-737232675C50}" dt="2025-06-06T10:11:37.845" v="1599" actId="14100"/>
          <ac:picMkLst>
            <pc:docMk/>
            <pc:sldMk cId="1279651597" sldId="264"/>
            <ac:picMk id="4" creationId="{401FA685-0A25-4B83-B886-51662A3A1096}"/>
          </ac:picMkLst>
        </pc:picChg>
      </pc:sldChg>
    </pc:docChg>
  </pc:docChgLst>
  <pc:docChgLst>
    <pc:chgData name="D Anstee (Williamstown Primary School)" userId="0e1fa3ef-e7de-4e48-813a-5639412b1833" providerId="ADAL" clId="{763877A8-CAFD-4B6F-BBD2-7621AD6229BD}"/>
    <pc:docChg chg="undo custSel addSld delSld modSld sldOrd">
      <pc:chgData name="D Anstee (Williamstown Primary School)" userId="0e1fa3ef-e7de-4e48-813a-5639412b1833" providerId="ADAL" clId="{763877A8-CAFD-4B6F-BBD2-7621AD6229BD}" dt="2025-06-05T14:46:14.922" v="3030" actId="1076"/>
      <pc:docMkLst>
        <pc:docMk/>
      </pc:docMkLst>
      <pc:sldChg chg="del">
        <pc:chgData name="D Anstee (Williamstown Primary School)" userId="0e1fa3ef-e7de-4e48-813a-5639412b1833" providerId="ADAL" clId="{763877A8-CAFD-4B6F-BBD2-7621AD6229BD}" dt="2025-06-05T12:44:54.562" v="1" actId="2696"/>
        <pc:sldMkLst>
          <pc:docMk/>
          <pc:sldMk cId="0" sldId="256"/>
        </pc:sldMkLst>
      </pc:sldChg>
      <pc:sldChg chg="del">
        <pc:chgData name="D Anstee (Williamstown Primary School)" userId="0e1fa3ef-e7de-4e48-813a-5639412b1833" providerId="ADAL" clId="{763877A8-CAFD-4B6F-BBD2-7621AD6229BD}" dt="2025-06-05T12:44:54.562" v="0" actId="2696"/>
        <pc:sldMkLst>
          <pc:docMk/>
          <pc:sldMk cId="2852042839" sldId="258"/>
        </pc:sldMkLst>
      </pc:sldChg>
      <pc:sldChg chg="addSp delSp modSp">
        <pc:chgData name="D Anstee (Williamstown Primary School)" userId="0e1fa3ef-e7de-4e48-813a-5639412b1833" providerId="ADAL" clId="{763877A8-CAFD-4B6F-BBD2-7621AD6229BD}" dt="2025-06-05T14:42:14.016" v="3023" actId="207"/>
        <pc:sldMkLst>
          <pc:docMk/>
          <pc:sldMk cId="4284764541" sldId="259"/>
        </pc:sldMkLst>
        <pc:spChg chg="add del mod">
          <ac:chgData name="D Anstee (Williamstown Primary School)" userId="0e1fa3ef-e7de-4e48-813a-5639412b1833" providerId="ADAL" clId="{763877A8-CAFD-4B6F-BBD2-7621AD6229BD}" dt="2025-06-05T14:41:19.258" v="3016"/>
          <ac:spMkLst>
            <pc:docMk/>
            <pc:sldMk cId="4284764541" sldId="259"/>
            <ac:spMk id="2" creationId="{A789FD14-1227-44AE-B28D-FD9D47F03E4C}"/>
          </ac:spMkLst>
        </pc:spChg>
        <pc:spChg chg="mod">
          <ac:chgData name="D Anstee (Williamstown Primary School)" userId="0e1fa3ef-e7de-4e48-813a-5639412b1833" providerId="ADAL" clId="{763877A8-CAFD-4B6F-BBD2-7621AD6229BD}" dt="2025-06-05T14:33:51.866" v="3011" actId="20577"/>
          <ac:spMkLst>
            <pc:docMk/>
            <pc:sldMk cId="4284764541" sldId="259"/>
            <ac:spMk id="3" creationId="{5A87AFA0-265B-43CF-BB6D-EABE75B240CD}"/>
          </ac:spMkLst>
        </pc:spChg>
        <pc:spChg chg="del mod">
          <ac:chgData name="D Anstee (Williamstown Primary School)" userId="0e1fa3ef-e7de-4e48-813a-5639412b1833" providerId="ADAL" clId="{763877A8-CAFD-4B6F-BBD2-7621AD6229BD}" dt="2025-06-05T14:42:05.104" v="3022" actId="478"/>
          <ac:spMkLst>
            <pc:docMk/>
            <pc:sldMk cId="4284764541" sldId="259"/>
            <ac:spMk id="4" creationId="{4AD83F69-2573-4F79-B4B4-934B4DFE1AA6}"/>
          </ac:spMkLst>
        </pc:spChg>
        <pc:spChg chg="del">
          <ac:chgData name="D Anstee (Williamstown Primary School)" userId="0e1fa3ef-e7de-4e48-813a-5639412b1833" providerId="ADAL" clId="{763877A8-CAFD-4B6F-BBD2-7621AD6229BD}" dt="2025-06-05T13:08:37" v="2827" actId="478"/>
          <ac:spMkLst>
            <pc:docMk/>
            <pc:sldMk cId="4284764541" sldId="259"/>
            <ac:spMk id="5" creationId="{DF0DA805-2516-4566-96FD-2AB18BF09E69}"/>
          </ac:spMkLst>
        </pc:spChg>
        <pc:spChg chg="add mod">
          <ac:chgData name="D Anstee (Williamstown Primary School)" userId="0e1fa3ef-e7de-4e48-813a-5639412b1833" providerId="ADAL" clId="{763877A8-CAFD-4B6F-BBD2-7621AD6229BD}" dt="2025-06-05T14:42:14.016" v="3023" actId="207"/>
          <ac:spMkLst>
            <pc:docMk/>
            <pc:sldMk cId="4284764541" sldId="259"/>
            <ac:spMk id="6" creationId="{65283725-144E-42E3-A993-B04336C7CFCB}"/>
          </ac:spMkLst>
        </pc:spChg>
        <pc:spChg chg="add mod">
          <ac:chgData name="D Anstee (Williamstown Primary School)" userId="0e1fa3ef-e7de-4e48-813a-5639412b1833" providerId="ADAL" clId="{763877A8-CAFD-4B6F-BBD2-7621AD6229BD}" dt="2025-06-05T13:09:21.377" v="2838" actId="1076"/>
          <ac:spMkLst>
            <pc:docMk/>
            <pc:sldMk cId="4284764541" sldId="259"/>
            <ac:spMk id="16" creationId="{F374A2CB-913A-4199-9E19-0686DEDA9BD4}"/>
          </ac:spMkLst>
        </pc:spChg>
        <pc:spChg chg="add mod">
          <ac:chgData name="D Anstee (Williamstown Primary School)" userId="0e1fa3ef-e7de-4e48-813a-5639412b1833" providerId="ADAL" clId="{763877A8-CAFD-4B6F-BBD2-7621AD6229BD}" dt="2025-06-05T13:09:40.186" v="2843" actId="14100"/>
          <ac:spMkLst>
            <pc:docMk/>
            <pc:sldMk cId="4284764541" sldId="259"/>
            <ac:spMk id="17" creationId="{BDD9C134-F210-45D6-84ED-4940A6B7ACF6}"/>
          </ac:spMkLst>
        </pc:spChg>
        <pc:spChg chg="mod">
          <ac:chgData name="D Anstee (Williamstown Primary School)" userId="0e1fa3ef-e7de-4e48-813a-5639412b1833" providerId="ADAL" clId="{763877A8-CAFD-4B6F-BBD2-7621AD6229BD}" dt="2025-06-05T13:08:48.133" v="2831" actId="1076"/>
          <ac:spMkLst>
            <pc:docMk/>
            <pc:sldMk cId="4284764541" sldId="259"/>
            <ac:spMk id="23" creationId="{480CE59F-561B-445F-9D90-A07018EC266E}"/>
          </ac:spMkLst>
        </pc:spChg>
        <pc:spChg chg="mod">
          <ac:chgData name="D Anstee (Williamstown Primary School)" userId="0e1fa3ef-e7de-4e48-813a-5639412b1833" providerId="ADAL" clId="{763877A8-CAFD-4B6F-BBD2-7621AD6229BD}" dt="2025-06-05T13:09:46.435" v="2844" actId="14100"/>
          <ac:spMkLst>
            <pc:docMk/>
            <pc:sldMk cId="4284764541" sldId="259"/>
            <ac:spMk id="85" creationId="{00000000-0000-0000-0000-000000000000}"/>
          </ac:spMkLst>
        </pc:spChg>
        <pc:spChg chg="del mod">
          <ac:chgData name="D Anstee (Williamstown Primary School)" userId="0e1fa3ef-e7de-4e48-813a-5639412b1833" providerId="ADAL" clId="{763877A8-CAFD-4B6F-BBD2-7621AD6229BD}" dt="2025-06-05T12:45:19.208" v="14"/>
          <ac:spMkLst>
            <pc:docMk/>
            <pc:sldMk cId="4284764541" sldId="259"/>
            <ac:spMk id="89" creationId="{00000000-0000-0000-0000-000000000000}"/>
          </ac:spMkLst>
        </pc:spChg>
        <pc:spChg chg="mod">
          <ac:chgData name="D Anstee (Williamstown Primary School)" userId="0e1fa3ef-e7de-4e48-813a-5639412b1833" providerId="ADAL" clId="{763877A8-CAFD-4B6F-BBD2-7621AD6229BD}" dt="2025-06-05T13:08:51.188" v="2832" actId="1076"/>
          <ac:spMkLst>
            <pc:docMk/>
            <pc:sldMk cId="4284764541" sldId="259"/>
            <ac:spMk id="92" creationId="{00000000-0000-0000-0000-000000000000}"/>
          </ac:spMkLst>
        </pc:spChg>
        <pc:spChg chg="mod">
          <ac:chgData name="D Anstee (Williamstown Primary School)" userId="0e1fa3ef-e7de-4e48-813a-5639412b1833" providerId="ADAL" clId="{763877A8-CAFD-4B6F-BBD2-7621AD6229BD}" dt="2025-06-05T12:44:57.950" v="5" actId="20577"/>
          <ac:spMkLst>
            <pc:docMk/>
            <pc:sldMk cId="4284764541" sldId="259"/>
            <ac:spMk id="96" creationId="{00000000-0000-0000-0000-000000000000}"/>
          </ac:spMkLst>
        </pc:spChg>
        <pc:spChg chg="del mod">
          <ac:chgData name="D Anstee (Williamstown Primary School)" userId="0e1fa3ef-e7de-4e48-813a-5639412b1833" providerId="ADAL" clId="{763877A8-CAFD-4B6F-BBD2-7621AD6229BD}" dt="2025-06-05T12:45:04.553" v="7" actId="478"/>
          <ac:spMkLst>
            <pc:docMk/>
            <pc:sldMk cId="4284764541" sldId="259"/>
            <ac:spMk id="98" creationId="{00000000-0000-0000-0000-000000000000}"/>
          </ac:spMkLst>
        </pc:spChg>
        <pc:spChg chg="mod">
          <ac:chgData name="D Anstee (Williamstown Primary School)" userId="0e1fa3ef-e7de-4e48-813a-5639412b1833" providerId="ADAL" clId="{763877A8-CAFD-4B6F-BBD2-7621AD6229BD}" dt="2025-06-05T13:09:33.095" v="2842" actId="20577"/>
          <ac:spMkLst>
            <pc:docMk/>
            <pc:sldMk cId="4284764541" sldId="259"/>
            <ac:spMk id="99" creationId="{00000000-0000-0000-0000-000000000000}"/>
          </ac:spMkLst>
        </pc:spChg>
        <pc:spChg chg="del">
          <ac:chgData name="D Anstee (Williamstown Primary School)" userId="0e1fa3ef-e7de-4e48-813a-5639412b1833" providerId="ADAL" clId="{763877A8-CAFD-4B6F-BBD2-7621AD6229BD}" dt="2025-06-05T12:45:10.909" v="8" actId="478"/>
          <ac:spMkLst>
            <pc:docMk/>
            <pc:sldMk cId="4284764541" sldId="259"/>
            <ac:spMk id="100" creationId="{00000000-0000-0000-0000-000000000000}"/>
          </ac:spMkLst>
        </pc:spChg>
        <pc:spChg chg="mod">
          <ac:chgData name="D Anstee (Williamstown Primary School)" userId="0e1fa3ef-e7de-4e48-813a-5639412b1833" providerId="ADAL" clId="{763877A8-CAFD-4B6F-BBD2-7621AD6229BD}" dt="2025-06-05T12:45:12.814" v="9" actId="20577"/>
          <ac:spMkLst>
            <pc:docMk/>
            <pc:sldMk cId="4284764541" sldId="259"/>
            <ac:spMk id="101" creationId="{00000000-0000-0000-0000-000000000000}"/>
          </ac:spMkLst>
        </pc:spChg>
      </pc:sldChg>
      <pc:sldChg chg="addSp delSp modSp">
        <pc:chgData name="D Anstee (Williamstown Primary School)" userId="0e1fa3ef-e7de-4e48-813a-5639412b1833" providerId="ADAL" clId="{763877A8-CAFD-4B6F-BBD2-7621AD6229BD}" dt="2025-06-05T14:46:14.922" v="3030" actId="1076"/>
        <pc:sldMkLst>
          <pc:docMk/>
          <pc:sldMk cId="2705489430" sldId="260"/>
        </pc:sldMkLst>
        <pc:spChg chg="del">
          <ac:chgData name="D Anstee (Williamstown Primary School)" userId="0e1fa3ef-e7de-4e48-813a-5639412b1833" providerId="ADAL" clId="{763877A8-CAFD-4B6F-BBD2-7621AD6229BD}" dt="2025-06-05T14:46:08.955" v="3028" actId="478"/>
          <ac:spMkLst>
            <pc:docMk/>
            <pc:sldMk cId="2705489430" sldId="260"/>
            <ac:spMk id="7" creationId="{00000000-0000-0000-0000-000000000000}"/>
          </ac:spMkLst>
        </pc:spChg>
        <pc:spChg chg="add del">
          <ac:chgData name="D Anstee (Williamstown Primary School)" userId="0e1fa3ef-e7de-4e48-813a-5639412b1833" providerId="ADAL" clId="{763877A8-CAFD-4B6F-BBD2-7621AD6229BD}" dt="2025-06-05T14:46:06.156" v="3027" actId="478"/>
          <ac:spMkLst>
            <pc:docMk/>
            <pc:sldMk cId="2705489430" sldId="260"/>
            <ac:spMk id="8" creationId="{F704151B-6836-46C7-B41E-F2A723CD362A}"/>
          </ac:spMkLst>
        </pc:spChg>
        <pc:spChg chg="mod">
          <ac:chgData name="D Anstee (Williamstown Primary School)" userId="0e1fa3ef-e7de-4e48-813a-5639412b1833" providerId="ADAL" clId="{763877A8-CAFD-4B6F-BBD2-7621AD6229BD}" dt="2025-06-05T14:46:12.322" v="3029" actId="1076"/>
          <ac:spMkLst>
            <pc:docMk/>
            <pc:sldMk cId="2705489430" sldId="260"/>
            <ac:spMk id="16" creationId="{DB013A6C-35D0-498E-824D-24B93838592E}"/>
          </ac:spMkLst>
        </pc:spChg>
        <pc:graphicFrameChg chg="mod">
          <ac:chgData name="D Anstee (Williamstown Primary School)" userId="0e1fa3ef-e7de-4e48-813a-5639412b1833" providerId="ADAL" clId="{763877A8-CAFD-4B6F-BBD2-7621AD6229BD}" dt="2025-06-05T14:46:14.922" v="3030" actId="1076"/>
          <ac:graphicFrameMkLst>
            <pc:docMk/>
            <pc:sldMk cId="2705489430" sldId="260"/>
            <ac:graphicFrameMk id="15" creationId="{22FC724B-1B88-4B40-8A4F-52BB6FC33061}"/>
          </ac:graphicFrameMkLst>
        </pc:graphicFrameChg>
      </pc:sldChg>
      <pc:sldChg chg="addSp delSp modSp add ord setBg">
        <pc:chgData name="D Anstee (Williamstown Primary School)" userId="0e1fa3ef-e7de-4e48-813a-5639412b1833" providerId="ADAL" clId="{763877A8-CAFD-4B6F-BBD2-7621AD6229BD}" dt="2025-06-05T14:34:01.722" v="3012"/>
        <pc:sldMkLst>
          <pc:docMk/>
          <pc:sldMk cId="488368651" sldId="261"/>
        </pc:sldMkLst>
        <pc:spChg chg="del">
          <ac:chgData name="D Anstee (Williamstown Primary School)" userId="0e1fa3ef-e7de-4e48-813a-5639412b1833" providerId="ADAL" clId="{763877A8-CAFD-4B6F-BBD2-7621AD6229BD}" dt="2025-06-05T13:10:34.634" v="2849" actId="478"/>
          <ac:spMkLst>
            <pc:docMk/>
            <pc:sldMk cId="488368651" sldId="261"/>
            <ac:spMk id="2" creationId="{4E082AB7-B644-4B1D-BD69-CEC23EB82C1A}"/>
          </ac:spMkLst>
        </pc:spChg>
        <pc:spChg chg="del">
          <ac:chgData name="D Anstee (Williamstown Primary School)" userId="0e1fa3ef-e7de-4e48-813a-5639412b1833" providerId="ADAL" clId="{763877A8-CAFD-4B6F-BBD2-7621AD6229BD}" dt="2025-06-05T13:10:33.161" v="2848" actId="478"/>
          <ac:spMkLst>
            <pc:docMk/>
            <pc:sldMk cId="488368651" sldId="261"/>
            <ac:spMk id="3" creationId="{8F193F33-F78B-4CC1-A455-90E530FB291A}"/>
          </ac:spMkLst>
        </pc:spChg>
        <pc:spChg chg="add mod">
          <ac:chgData name="D Anstee (Williamstown Primary School)" userId="0e1fa3ef-e7de-4e48-813a-5639412b1833" providerId="ADAL" clId="{763877A8-CAFD-4B6F-BBD2-7621AD6229BD}" dt="2025-06-05T14:26:14.502" v="2878" actId="207"/>
          <ac:spMkLst>
            <pc:docMk/>
            <pc:sldMk cId="488368651" sldId="261"/>
            <ac:spMk id="5" creationId="{199078D6-FF9D-47F8-9563-4DE2C68F8180}"/>
          </ac:spMkLst>
        </pc:spChg>
        <pc:picChg chg="add mod">
          <ac:chgData name="D Anstee (Williamstown Primary School)" userId="0e1fa3ef-e7de-4e48-813a-5639412b1833" providerId="ADAL" clId="{763877A8-CAFD-4B6F-BBD2-7621AD6229BD}" dt="2025-06-05T14:25:28.750" v="2854" actId="1076"/>
          <ac:picMkLst>
            <pc:docMk/>
            <pc:sldMk cId="488368651" sldId="261"/>
            <ac:picMk id="4" creationId="{F70C0501-C554-4A44-AEDF-B35EAD56C357}"/>
          </ac:picMkLst>
        </pc:picChg>
      </pc:sldChg>
      <pc:sldChg chg="add del">
        <pc:chgData name="D Anstee (Williamstown Primary School)" userId="0e1fa3ef-e7de-4e48-813a-5639412b1833" providerId="ADAL" clId="{763877A8-CAFD-4B6F-BBD2-7621AD6229BD}" dt="2025-06-05T13:10:28.494" v="2846"/>
        <pc:sldMkLst>
          <pc:docMk/>
          <pc:sldMk cId="2479785367" sldId="261"/>
        </pc:sldMkLst>
      </pc:sldChg>
      <pc:sldChg chg="addSp delSp modSp add">
        <pc:chgData name="D Anstee (Williamstown Primary School)" userId="0e1fa3ef-e7de-4e48-813a-5639412b1833" providerId="ADAL" clId="{763877A8-CAFD-4B6F-BBD2-7621AD6229BD}" dt="2025-06-05T14:36:57.069" v="3014" actId="1076"/>
        <pc:sldMkLst>
          <pc:docMk/>
          <pc:sldMk cId="3593039560" sldId="262"/>
        </pc:sldMkLst>
        <pc:spChg chg="del">
          <ac:chgData name="D Anstee (Williamstown Primary School)" userId="0e1fa3ef-e7de-4e48-813a-5639412b1833" providerId="ADAL" clId="{763877A8-CAFD-4B6F-BBD2-7621AD6229BD}" dt="2025-06-05T14:29:08.314" v="2882" actId="478"/>
          <ac:spMkLst>
            <pc:docMk/>
            <pc:sldMk cId="3593039560" sldId="262"/>
            <ac:spMk id="2" creationId="{A1A81DF5-69D6-4F54-9667-768B3A1B6DDD}"/>
          </ac:spMkLst>
        </pc:spChg>
        <pc:spChg chg="del">
          <ac:chgData name="D Anstee (Williamstown Primary School)" userId="0e1fa3ef-e7de-4e48-813a-5639412b1833" providerId="ADAL" clId="{763877A8-CAFD-4B6F-BBD2-7621AD6229BD}" dt="2025-06-05T14:29:10.001" v="2883" actId="478"/>
          <ac:spMkLst>
            <pc:docMk/>
            <pc:sldMk cId="3593039560" sldId="262"/>
            <ac:spMk id="3" creationId="{45791A39-AE5E-4C60-A91E-6F679F843395}"/>
          </ac:spMkLst>
        </pc:spChg>
        <pc:picChg chg="add mod">
          <ac:chgData name="D Anstee (Williamstown Primary School)" userId="0e1fa3ef-e7de-4e48-813a-5639412b1833" providerId="ADAL" clId="{763877A8-CAFD-4B6F-BBD2-7621AD6229BD}" dt="2025-06-05T14:36:57.069" v="3014" actId="1076"/>
          <ac:picMkLst>
            <pc:docMk/>
            <pc:sldMk cId="3593039560" sldId="262"/>
            <ac:picMk id="4" creationId="{E4C77518-6A13-4D3B-981C-5B1EF8BEC8C1}"/>
          </ac:picMkLst>
        </pc:picChg>
      </pc:sldChg>
      <pc:sldChg chg="delSp add">
        <pc:chgData name="D Anstee (Williamstown Primary School)" userId="0e1fa3ef-e7de-4e48-813a-5639412b1833" providerId="ADAL" clId="{763877A8-CAFD-4B6F-BBD2-7621AD6229BD}" dt="2025-06-05T14:31:42.419" v="2890" actId="478"/>
        <pc:sldMkLst>
          <pc:docMk/>
          <pc:sldMk cId="3629649651" sldId="263"/>
        </pc:sldMkLst>
        <pc:spChg chg="del">
          <ac:chgData name="D Anstee (Williamstown Primary School)" userId="0e1fa3ef-e7de-4e48-813a-5639412b1833" providerId="ADAL" clId="{763877A8-CAFD-4B6F-BBD2-7621AD6229BD}" dt="2025-06-05T14:31:42.419" v="2890" actId="478"/>
          <ac:spMkLst>
            <pc:docMk/>
            <pc:sldMk cId="3629649651" sldId="263"/>
            <ac:spMk id="2" creationId="{F6C6B455-04A7-4D0E-BC01-410B101E577E}"/>
          </ac:spMkLst>
        </pc:spChg>
        <pc:spChg chg="del">
          <ac:chgData name="D Anstee (Williamstown Primary School)" userId="0e1fa3ef-e7de-4e48-813a-5639412b1833" providerId="ADAL" clId="{763877A8-CAFD-4B6F-BBD2-7621AD6229BD}" dt="2025-06-05T14:31:41.022" v="2889" actId="478"/>
          <ac:spMkLst>
            <pc:docMk/>
            <pc:sldMk cId="3629649651" sldId="263"/>
            <ac:spMk id="3" creationId="{2DB8BFA1-5604-44C4-805C-7EF9FA06A19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217738" y="685800"/>
            <a:ext cx="24225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48529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17738" y="685800"/>
            <a:ext cx="2422525"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49AB6C-C138-4F42-9E02-131925E8654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4696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5D93F-A8B8-4F33-9B4B-03274CE3BD24}"/>
              </a:ext>
            </a:extLst>
          </p:cNvPr>
          <p:cNvSpPr>
            <a:spLocks noGrp="1"/>
          </p:cNvSpPr>
          <p:nvPr>
            <p:ph type="ctrTitle"/>
          </p:nvPr>
        </p:nvSpPr>
        <p:spPr>
          <a:xfrm>
            <a:off x="944563" y="1750055"/>
            <a:ext cx="5667375" cy="3722887"/>
          </a:xfrm>
        </p:spPr>
        <p:txBody>
          <a:bodyPr anchor="b"/>
          <a:lstStyle>
            <a:lvl1pPr algn="ctr">
              <a:defRPr sz="3719"/>
            </a:lvl1pPr>
          </a:lstStyle>
          <a:p>
            <a:r>
              <a:rPr lang="en-US"/>
              <a:t>Click to edit Master title style</a:t>
            </a:r>
            <a:endParaRPr lang="en-GB"/>
          </a:p>
        </p:txBody>
      </p:sp>
      <p:sp>
        <p:nvSpPr>
          <p:cNvPr id="3" name="Subtitle 2">
            <a:extLst>
              <a:ext uri="{FF2B5EF4-FFF2-40B4-BE49-F238E27FC236}">
                <a16:creationId xmlns:a16="http://schemas.microsoft.com/office/drawing/2014/main" id="{070727AD-A705-4544-8A77-007F3F4390A7}"/>
              </a:ext>
            </a:extLst>
          </p:cNvPr>
          <p:cNvSpPr>
            <a:spLocks noGrp="1"/>
          </p:cNvSpPr>
          <p:nvPr>
            <p:ph type="subTitle" idx="1"/>
          </p:nvPr>
        </p:nvSpPr>
        <p:spPr>
          <a:xfrm>
            <a:off x="944563" y="5616511"/>
            <a:ext cx="5667375" cy="2581762"/>
          </a:xfrm>
        </p:spPr>
        <p:txBody>
          <a:bodyPr/>
          <a:lstStyle>
            <a:lvl1pPr marL="0" indent="0" algn="ctr">
              <a:buNone/>
              <a:defRPr sz="1488"/>
            </a:lvl1pPr>
            <a:lvl2pPr marL="283373" indent="0" algn="ctr">
              <a:buNone/>
              <a:defRPr sz="1240"/>
            </a:lvl2pPr>
            <a:lvl3pPr marL="566745" indent="0" algn="ctr">
              <a:buNone/>
              <a:defRPr sz="1116"/>
            </a:lvl3pPr>
            <a:lvl4pPr marL="850118" indent="0" algn="ctr">
              <a:buNone/>
              <a:defRPr sz="992"/>
            </a:lvl4pPr>
            <a:lvl5pPr marL="1133490" indent="0" algn="ctr">
              <a:buNone/>
              <a:defRPr sz="992"/>
            </a:lvl5pPr>
            <a:lvl6pPr marL="1416863" indent="0" algn="ctr">
              <a:buNone/>
              <a:defRPr sz="992"/>
            </a:lvl6pPr>
            <a:lvl7pPr marL="1700235" indent="0" algn="ctr">
              <a:buNone/>
              <a:defRPr sz="992"/>
            </a:lvl7pPr>
            <a:lvl8pPr marL="1983608" indent="0" algn="ctr">
              <a:buNone/>
              <a:defRPr sz="992"/>
            </a:lvl8pPr>
            <a:lvl9pPr marL="2266980" indent="0" algn="ctr">
              <a:buNone/>
              <a:defRPr sz="992"/>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E21789-0AAB-486A-9778-99719E158460}"/>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a:extLst>
              <a:ext uri="{FF2B5EF4-FFF2-40B4-BE49-F238E27FC236}">
                <a16:creationId xmlns:a16="http://schemas.microsoft.com/office/drawing/2014/main" id="{C381307C-E27A-4F3A-8F35-BF727ED111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D5CFC6-7374-4601-989E-BD15019E0E0C}"/>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46196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55003-3E7E-4E3A-A9E7-84802664AF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71AE6C-1AC4-4D0E-869F-F7E45B94DB5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0D0FD4-36A8-4A07-BAE0-6AB692B1A3CB}"/>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a:extLst>
              <a:ext uri="{FF2B5EF4-FFF2-40B4-BE49-F238E27FC236}">
                <a16:creationId xmlns:a16="http://schemas.microsoft.com/office/drawing/2014/main" id="{68B3F386-FCD5-4DD7-82BA-8483472433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D02DB3-C152-4266-83A4-F82E70CC713A}"/>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73954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8AF95-A0D0-4436-BC2A-89CBC5CECAF4}"/>
              </a:ext>
            </a:extLst>
          </p:cNvPr>
          <p:cNvSpPr>
            <a:spLocks noGrp="1"/>
          </p:cNvSpPr>
          <p:nvPr>
            <p:ph type="title"/>
          </p:nvPr>
        </p:nvSpPr>
        <p:spPr>
          <a:xfrm>
            <a:off x="515574" y="2665925"/>
            <a:ext cx="6517481" cy="4448157"/>
          </a:xfrm>
        </p:spPr>
        <p:txBody>
          <a:bodyPr anchor="b"/>
          <a:lstStyle>
            <a:lvl1pPr>
              <a:defRPr sz="3719"/>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85A45F4-8F3A-4F3E-A706-6853B754DED1}"/>
              </a:ext>
            </a:extLst>
          </p:cNvPr>
          <p:cNvSpPr>
            <a:spLocks noGrp="1"/>
          </p:cNvSpPr>
          <p:nvPr>
            <p:ph type="body" idx="1"/>
          </p:nvPr>
        </p:nvSpPr>
        <p:spPr>
          <a:xfrm>
            <a:off x="515574" y="7156164"/>
            <a:ext cx="6517481" cy="2339180"/>
          </a:xfrm>
        </p:spPr>
        <p:txBody>
          <a:bodyPr/>
          <a:lstStyle>
            <a:lvl1pPr marL="0" indent="0">
              <a:buNone/>
              <a:defRPr sz="1488">
                <a:solidFill>
                  <a:schemeClr val="tx1">
                    <a:tint val="75000"/>
                  </a:schemeClr>
                </a:solidFill>
              </a:defRPr>
            </a:lvl1pPr>
            <a:lvl2pPr marL="283373" indent="0">
              <a:buNone/>
              <a:defRPr sz="1240">
                <a:solidFill>
                  <a:schemeClr val="tx1">
                    <a:tint val="75000"/>
                  </a:schemeClr>
                </a:solidFill>
              </a:defRPr>
            </a:lvl2pPr>
            <a:lvl3pPr marL="566745" indent="0">
              <a:buNone/>
              <a:defRPr sz="1116">
                <a:solidFill>
                  <a:schemeClr val="tx1">
                    <a:tint val="75000"/>
                  </a:schemeClr>
                </a:solidFill>
              </a:defRPr>
            </a:lvl3pPr>
            <a:lvl4pPr marL="850118" indent="0">
              <a:buNone/>
              <a:defRPr sz="992">
                <a:solidFill>
                  <a:schemeClr val="tx1">
                    <a:tint val="75000"/>
                  </a:schemeClr>
                </a:solidFill>
              </a:defRPr>
            </a:lvl4pPr>
            <a:lvl5pPr marL="1133490" indent="0">
              <a:buNone/>
              <a:defRPr sz="992">
                <a:solidFill>
                  <a:schemeClr val="tx1">
                    <a:tint val="75000"/>
                  </a:schemeClr>
                </a:solidFill>
              </a:defRPr>
            </a:lvl5pPr>
            <a:lvl6pPr marL="1416863" indent="0">
              <a:buNone/>
              <a:defRPr sz="992">
                <a:solidFill>
                  <a:schemeClr val="tx1">
                    <a:tint val="75000"/>
                  </a:schemeClr>
                </a:solidFill>
              </a:defRPr>
            </a:lvl6pPr>
            <a:lvl7pPr marL="1700235" indent="0">
              <a:buNone/>
              <a:defRPr sz="992">
                <a:solidFill>
                  <a:schemeClr val="tx1">
                    <a:tint val="75000"/>
                  </a:schemeClr>
                </a:solidFill>
              </a:defRPr>
            </a:lvl7pPr>
            <a:lvl8pPr marL="1983608" indent="0">
              <a:buNone/>
              <a:defRPr sz="992">
                <a:solidFill>
                  <a:schemeClr val="tx1">
                    <a:tint val="75000"/>
                  </a:schemeClr>
                </a:solidFill>
              </a:defRPr>
            </a:lvl8pPr>
            <a:lvl9pPr marL="2266980" indent="0">
              <a:buNone/>
              <a:defRPr sz="992">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16E7362-1E1E-4768-8608-AF29B7F2FA06}"/>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a:extLst>
              <a:ext uri="{FF2B5EF4-FFF2-40B4-BE49-F238E27FC236}">
                <a16:creationId xmlns:a16="http://schemas.microsoft.com/office/drawing/2014/main" id="{C4519D47-DA59-4518-A7ED-BF36F36B9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3E1C3A-DC6C-4577-86DC-A3B57CC35C9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79475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432CF-4087-4A8D-B389-7CA9FA0A7C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BC86A6-A2CB-4DCB-8A87-E52C06F7D323}"/>
              </a:ext>
            </a:extLst>
          </p:cNvPr>
          <p:cNvSpPr>
            <a:spLocks noGrp="1"/>
          </p:cNvSpPr>
          <p:nvPr>
            <p:ph sz="half" idx="1"/>
          </p:nvPr>
        </p:nvSpPr>
        <p:spPr>
          <a:xfrm>
            <a:off x="519509" y="2846623"/>
            <a:ext cx="3211513" cy="678486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40995FB-43EA-440D-A5FD-3247915E7792}"/>
              </a:ext>
            </a:extLst>
          </p:cNvPr>
          <p:cNvSpPr>
            <a:spLocks noGrp="1"/>
          </p:cNvSpPr>
          <p:nvPr>
            <p:ph sz="half" idx="2"/>
          </p:nvPr>
        </p:nvSpPr>
        <p:spPr>
          <a:xfrm>
            <a:off x="3825478" y="2846623"/>
            <a:ext cx="3211513" cy="678486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DF771A-29DD-40CF-A94F-2AA929A6C2D3}"/>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9C1B5F91-7C6C-43BC-AAD1-4226E697CC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73E898-BC04-4429-8FD8-AFFCBEFDC93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5604627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FD982-A798-4B6D-8E98-47D832949162}"/>
              </a:ext>
            </a:extLst>
          </p:cNvPr>
          <p:cNvSpPr>
            <a:spLocks noGrp="1"/>
          </p:cNvSpPr>
          <p:nvPr>
            <p:ph type="title"/>
          </p:nvPr>
        </p:nvSpPr>
        <p:spPr>
          <a:xfrm>
            <a:off x="520494" y="569326"/>
            <a:ext cx="6517481" cy="2066896"/>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116C5A-EBE4-4514-9547-2CE1D1F6DAB8}"/>
              </a:ext>
            </a:extLst>
          </p:cNvPr>
          <p:cNvSpPr>
            <a:spLocks noGrp="1"/>
          </p:cNvSpPr>
          <p:nvPr>
            <p:ph type="body" idx="1"/>
          </p:nvPr>
        </p:nvSpPr>
        <p:spPr>
          <a:xfrm>
            <a:off x="520494" y="2621369"/>
            <a:ext cx="3196753" cy="1284692"/>
          </a:xfrm>
        </p:spPr>
        <p:txBody>
          <a:bodyPr anchor="b"/>
          <a:lstStyle>
            <a:lvl1pPr marL="0" indent="0">
              <a:buNone/>
              <a:defRPr sz="1488" b="1"/>
            </a:lvl1pPr>
            <a:lvl2pPr marL="283373" indent="0">
              <a:buNone/>
              <a:defRPr sz="1240" b="1"/>
            </a:lvl2pPr>
            <a:lvl3pPr marL="566745" indent="0">
              <a:buNone/>
              <a:defRPr sz="1116" b="1"/>
            </a:lvl3pPr>
            <a:lvl4pPr marL="850118" indent="0">
              <a:buNone/>
              <a:defRPr sz="992" b="1"/>
            </a:lvl4pPr>
            <a:lvl5pPr marL="1133490" indent="0">
              <a:buNone/>
              <a:defRPr sz="992" b="1"/>
            </a:lvl5pPr>
            <a:lvl6pPr marL="1416863" indent="0">
              <a:buNone/>
              <a:defRPr sz="992" b="1"/>
            </a:lvl6pPr>
            <a:lvl7pPr marL="1700235" indent="0">
              <a:buNone/>
              <a:defRPr sz="992" b="1"/>
            </a:lvl7pPr>
            <a:lvl8pPr marL="1983608" indent="0">
              <a:buNone/>
              <a:defRPr sz="992" b="1"/>
            </a:lvl8pPr>
            <a:lvl9pPr marL="2266980" indent="0">
              <a:buNone/>
              <a:defRPr sz="992" b="1"/>
            </a:lvl9pPr>
          </a:lstStyle>
          <a:p>
            <a:pPr lvl="0"/>
            <a:r>
              <a:rPr lang="en-US"/>
              <a:t>Edit Master text styles</a:t>
            </a:r>
          </a:p>
        </p:txBody>
      </p:sp>
      <p:sp>
        <p:nvSpPr>
          <p:cNvPr id="4" name="Content Placeholder 3">
            <a:extLst>
              <a:ext uri="{FF2B5EF4-FFF2-40B4-BE49-F238E27FC236}">
                <a16:creationId xmlns:a16="http://schemas.microsoft.com/office/drawing/2014/main" id="{FE533D6A-A088-45C3-BE7D-6BA77EBD0C13}"/>
              </a:ext>
            </a:extLst>
          </p:cNvPr>
          <p:cNvSpPr>
            <a:spLocks noGrp="1"/>
          </p:cNvSpPr>
          <p:nvPr>
            <p:ph sz="half" idx="2"/>
          </p:nvPr>
        </p:nvSpPr>
        <p:spPr>
          <a:xfrm>
            <a:off x="520494" y="3906061"/>
            <a:ext cx="3196753" cy="5745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C8EDCA-7B8C-4F5D-A4F5-8C6FC2D65295}"/>
              </a:ext>
            </a:extLst>
          </p:cNvPr>
          <p:cNvSpPr>
            <a:spLocks noGrp="1"/>
          </p:cNvSpPr>
          <p:nvPr>
            <p:ph type="body" sz="quarter" idx="3"/>
          </p:nvPr>
        </p:nvSpPr>
        <p:spPr>
          <a:xfrm>
            <a:off x="3825478" y="2621369"/>
            <a:ext cx="3212497" cy="1284692"/>
          </a:xfrm>
        </p:spPr>
        <p:txBody>
          <a:bodyPr anchor="b"/>
          <a:lstStyle>
            <a:lvl1pPr marL="0" indent="0">
              <a:buNone/>
              <a:defRPr sz="1488" b="1"/>
            </a:lvl1pPr>
            <a:lvl2pPr marL="283373" indent="0">
              <a:buNone/>
              <a:defRPr sz="1240" b="1"/>
            </a:lvl2pPr>
            <a:lvl3pPr marL="566745" indent="0">
              <a:buNone/>
              <a:defRPr sz="1116" b="1"/>
            </a:lvl3pPr>
            <a:lvl4pPr marL="850118" indent="0">
              <a:buNone/>
              <a:defRPr sz="992" b="1"/>
            </a:lvl4pPr>
            <a:lvl5pPr marL="1133490" indent="0">
              <a:buNone/>
              <a:defRPr sz="992" b="1"/>
            </a:lvl5pPr>
            <a:lvl6pPr marL="1416863" indent="0">
              <a:buNone/>
              <a:defRPr sz="992" b="1"/>
            </a:lvl6pPr>
            <a:lvl7pPr marL="1700235" indent="0">
              <a:buNone/>
              <a:defRPr sz="992" b="1"/>
            </a:lvl7pPr>
            <a:lvl8pPr marL="1983608" indent="0">
              <a:buNone/>
              <a:defRPr sz="992" b="1"/>
            </a:lvl8pPr>
            <a:lvl9pPr marL="2266980" indent="0">
              <a:buNone/>
              <a:defRPr sz="992" b="1"/>
            </a:lvl9pPr>
          </a:lstStyle>
          <a:p>
            <a:pPr lvl="0"/>
            <a:r>
              <a:rPr lang="en-US"/>
              <a:t>Edit Master text styles</a:t>
            </a:r>
          </a:p>
        </p:txBody>
      </p:sp>
      <p:sp>
        <p:nvSpPr>
          <p:cNvPr id="6" name="Content Placeholder 5">
            <a:extLst>
              <a:ext uri="{FF2B5EF4-FFF2-40B4-BE49-F238E27FC236}">
                <a16:creationId xmlns:a16="http://schemas.microsoft.com/office/drawing/2014/main" id="{CD599FAE-DA9B-4959-85E8-830CC39B507C}"/>
              </a:ext>
            </a:extLst>
          </p:cNvPr>
          <p:cNvSpPr>
            <a:spLocks noGrp="1"/>
          </p:cNvSpPr>
          <p:nvPr>
            <p:ph sz="quarter" idx="4"/>
          </p:nvPr>
        </p:nvSpPr>
        <p:spPr>
          <a:xfrm>
            <a:off x="3825478" y="3906061"/>
            <a:ext cx="3212497" cy="5745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6C96E7-0738-4B2D-AE99-7FE90F4F11A8}"/>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8" name="Footer Placeholder 7">
            <a:extLst>
              <a:ext uri="{FF2B5EF4-FFF2-40B4-BE49-F238E27FC236}">
                <a16:creationId xmlns:a16="http://schemas.microsoft.com/office/drawing/2014/main" id="{6E216532-6ED2-4A20-A213-A98037743DF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75E1202-ABD5-4462-9823-EC056AEF8A60}"/>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79483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B5FA4-4F88-4E18-BD0E-7A7E04380F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AC2AADC-1013-40FD-87D9-EAF9CB8E511A}"/>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4" name="Footer Placeholder 3">
            <a:extLst>
              <a:ext uri="{FF2B5EF4-FFF2-40B4-BE49-F238E27FC236}">
                <a16:creationId xmlns:a16="http://schemas.microsoft.com/office/drawing/2014/main" id="{0F5F95AE-0E7A-48D0-92B6-09C9B2B8796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518591-1A03-486D-B831-A20F9478862D}"/>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3372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01CB7-E2F7-4E11-A11E-29DBFF995401}"/>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3" name="Footer Placeholder 2">
            <a:extLst>
              <a:ext uri="{FF2B5EF4-FFF2-40B4-BE49-F238E27FC236}">
                <a16:creationId xmlns:a16="http://schemas.microsoft.com/office/drawing/2014/main" id="{A25F1F91-4B51-4317-AC80-E383C9E1462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DE4A5A-1E36-4607-BE9C-BEA521D762D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04490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BD9DF-1038-49A4-A19B-A1D5C2A932B9}"/>
              </a:ext>
            </a:extLst>
          </p:cNvPr>
          <p:cNvSpPr>
            <a:spLocks noGrp="1"/>
          </p:cNvSpPr>
          <p:nvPr>
            <p:ph type="title"/>
          </p:nvPr>
        </p:nvSpPr>
        <p:spPr>
          <a:xfrm>
            <a:off x="520494" y="712893"/>
            <a:ext cx="2437168" cy="2495127"/>
          </a:xfrm>
        </p:spPr>
        <p:txBody>
          <a:bodyPr anchor="b"/>
          <a:lstStyle>
            <a:lvl1pPr>
              <a:defRPr sz="1983"/>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4A8FC8-59A7-4746-BAB8-F40B4B32B1B6}"/>
              </a:ext>
            </a:extLst>
          </p:cNvPr>
          <p:cNvSpPr>
            <a:spLocks noGrp="1"/>
          </p:cNvSpPr>
          <p:nvPr>
            <p:ph idx="1"/>
          </p:nvPr>
        </p:nvSpPr>
        <p:spPr>
          <a:xfrm>
            <a:off x="3212497" y="1539652"/>
            <a:ext cx="3825478" cy="7599245"/>
          </a:xfrm>
        </p:spPr>
        <p:txBody>
          <a:bodyPr/>
          <a:lstStyle>
            <a:lvl1pPr>
              <a:defRPr sz="1983"/>
            </a:lvl1pPr>
            <a:lvl2pPr>
              <a:defRPr sz="1735"/>
            </a:lvl2pPr>
            <a:lvl3pPr>
              <a:defRPr sz="1488"/>
            </a:lvl3pPr>
            <a:lvl4pPr>
              <a:defRPr sz="1240"/>
            </a:lvl4pPr>
            <a:lvl5pPr>
              <a:defRPr sz="1240"/>
            </a:lvl5pPr>
            <a:lvl6pPr>
              <a:defRPr sz="1240"/>
            </a:lvl6pPr>
            <a:lvl7pPr>
              <a:defRPr sz="1240"/>
            </a:lvl7pPr>
            <a:lvl8pPr>
              <a:defRPr sz="1240"/>
            </a:lvl8pPr>
            <a:lvl9pPr>
              <a:defRPr sz="12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CEA435-A27D-44A7-8F28-5D3EA1F1CF1C}"/>
              </a:ext>
            </a:extLst>
          </p:cNvPr>
          <p:cNvSpPr>
            <a:spLocks noGrp="1"/>
          </p:cNvSpPr>
          <p:nvPr>
            <p:ph type="body" sz="half" idx="2"/>
          </p:nvPr>
        </p:nvSpPr>
        <p:spPr>
          <a:xfrm>
            <a:off x="520494" y="3208020"/>
            <a:ext cx="2437168" cy="5943254"/>
          </a:xfrm>
        </p:spPr>
        <p:txBody>
          <a:bodyPr/>
          <a:lstStyle>
            <a:lvl1pPr marL="0" indent="0">
              <a:buNone/>
              <a:defRPr sz="992"/>
            </a:lvl1pPr>
            <a:lvl2pPr marL="283373" indent="0">
              <a:buNone/>
              <a:defRPr sz="868"/>
            </a:lvl2pPr>
            <a:lvl3pPr marL="566745" indent="0">
              <a:buNone/>
              <a:defRPr sz="744"/>
            </a:lvl3pPr>
            <a:lvl4pPr marL="850118" indent="0">
              <a:buNone/>
              <a:defRPr sz="620"/>
            </a:lvl4pPr>
            <a:lvl5pPr marL="1133490" indent="0">
              <a:buNone/>
              <a:defRPr sz="620"/>
            </a:lvl5pPr>
            <a:lvl6pPr marL="1416863" indent="0">
              <a:buNone/>
              <a:defRPr sz="620"/>
            </a:lvl6pPr>
            <a:lvl7pPr marL="1700235" indent="0">
              <a:buNone/>
              <a:defRPr sz="620"/>
            </a:lvl7pPr>
            <a:lvl8pPr marL="1983608" indent="0">
              <a:buNone/>
              <a:defRPr sz="620"/>
            </a:lvl8pPr>
            <a:lvl9pPr marL="2266980" indent="0">
              <a:buNone/>
              <a:defRPr sz="620"/>
            </a:lvl9pPr>
          </a:lstStyle>
          <a:p>
            <a:pPr lvl="0"/>
            <a:r>
              <a:rPr lang="en-US"/>
              <a:t>Edit Master text styles</a:t>
            </a:r>
          </a:p>
        </p:txBody>
      </p:sp>
      <p:sp>
        <p:nvSpPr>
          <p:cNvPr id="5" name="Date Placeholder 4">
            <a:extLst>
              <a:ext uri="{FF2B5EF4-FFF2-40B4-BE49-F238E27FC236}">
                <a16:creationId xmlns:a16="http://schemas.microsoft.com/office/drawing/2014/main" id="{6B19FBBC-2465-4ADB-ADD6-43A151610302}"/>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6" name="Footer Placeholder 5">
            <a:extLst>
              <a:ext uri="{FF2B5EF4-FFF2-40B4-BE49-F238E27FC236}">
                <a16:creationId xmlns:a16="http://schemas.microsoft.com/office/drawing/2014/main" id="{FE97DCE7-A529-471E-B161-9BD2129543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04B161-401E-42B1-8970-FF4E9A990E5A}"/>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458481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F9F6-4E58-4B06-A317-03B703FDED05}"/>
              </a:ext>
            </a:extLst>
          </p:cNvPr>
          <p:cNvSpPr>
            <a:spLocks noGrp="1"/>
          </p:cNvSpPr>
          <p:nvPr>
            <p:ph type="title"/>
          </p:nvPr>
        </p:nvSpPr>
        <p:spPr>
          <a:xfrm>
            <a:off x="520494" y="712893"/>
            <a:ext cx="2437168" cy="2495127"/>
          </a:xfrm>
        </p:spPr>
        <p:txBody>
          <a:bodyPr anchor="b"/>
          <a:lstStyle>
            <a:lvl1pPr>
              <a:defRPr sz="1983"/>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0285C9-A0A2-43EF-B732-26CEF826846D}"/>
              </a:ext>
            </a:extLst>
          </p:cNvPr>
          <p:cNvSpPr>
            <a:spLocks noGrp="1"/>
          </p:cNvSpPr>
          <p:nvPr>
            <p:ph type="pic" idx="1"/>
          </p:nvPr>
        </p:nvSpPr>
        <p:spPr>
          <a:xfrm>
            <a:off x="3212497" y="1539652"/>
            <a:ext cx="3825478" cy="7599245"/>
          </a:xfrm>
        </p:spPr>
        <p:txBody>
          <a:bodyPr/>
          <a:lstStyle>
            <a:lvl1pPr marL="0" indent="0">
              <a:buNone/>
              <a:defRPr sz="1983"/>
            </a:lvl1pPr>
            <a:lvl2pPr marL="283373" indent="0">
              <a:buNone/>
              <a:defRPr sz="1735"/>
            </a:lvl2pPr>
            <a:lvl3pPr marL="566745" indent="0">
              <a:buNone/>
              <a:defRPr sz="1488"/>
            </a:lvl3pPr>
            <a:lvl4pPr marL="850118" indent="0">
              <a:buNone/>
              <a:defRPr sz="1240"/>
            </a:lvl4pPr>
            <a:lvl5pPr marL="1133490" indent="0">
              <a:buNone/>
              <a:defRPr sz="1240"/>
            </a:lvl5pPr>
            <a:lvl6pPr marL="1416863" indent="0">
              <a:buNone/>
              <a:defRPr sz="1240"/>
            </a:lvl6pPr>
            <a:lvl7pPr marL="1700235" indent="0">
              <a:buNone/>
              <a:defRPr sz="1240"/>
            </a:lvl7pPr>
            <a:lvl8pPr marL="1983608" indent="0">
              <a:buNone/>
              <a:defRPr sz="1240"/>
            </a:lvl8pPr>
            <a:lvl9pPr marL="2266980" indent="0">
              <a:buNone/>
              <a:defRPr sz="1240"/>
            </a:lvl9pPr>
          </a:lstStyle>
          <a:p>
            <a:endParaRPr lang="en-GB"/>
          </a:p>
        </p:txBody>
      </p:sp>
      <p:sp>
        <p:nvSpPr>
          <p:cNvPr id="4" name="Text Placeholder 3">
            <a:extLst>
              <a:ext uri="{FF2B5EF4-FFF2-40B4-BE49-F238E27FC236}">
                <a16:creationId xmlns:a16="http://schemas.microsoft.com/office/drawing/2014/main" id="{8487F079-C49F-45BB-8B35-68CD58CD88BB}"/>
              </a:ext>
            </a:extLst>
          </p:cNvPr>
          <p:cNvSpPr>
            <a:spLocks noGrp="1"/>
          </p:cNvSpPr>
          <p:nvPr>
            <p:ph type="body" sz="half" idx="2"/>
          </p:nvPr>
        </p:nvSpPr>
        <p:spPr>
          <a:xfrm>
            <a:off x="520494" y="3208020"/>
            <a:ext cx="2437168" cy="5943254"/>
          </a:xfrm>
        </p:spPr>
        <p:txBody>
          <a:bodyPr/>
          <a:lstStyle>
            <a:lvl1pPr marL="0" indent="0">
              <a:buNone/>
              <a:defRPr sz="992"/>
            </a:lvl1pPr>
            <a:lvl2pPr marL="283373" indent="0">
              <a:buNone/>
              <a:defRPr sz="868"/>
            </a:lvl2pPr>
            <a:lvl3pPr marL="566745" indent="0">
              <a:buNone/>
              <a:defRPr sz="744"/>
            </a:lvl3pPr>
            <a:lvl4pPr marL="850118" indent="0">
              <a:buNone/>
              <a:defRPr sz="620"/>
            </a:lvl4pPr>
            <a:lvl5pPr marL="1133490" indent="0">
              <a:buNone/>
              <a:defRPr sz="620"/>
            </a:lvl5pPr>
            <a:lvl6pPr marL="1416863" indent="0">
              <a:buNone/>
              <a:defRPr sz="620"/>
            </a:lvl6pPr>
            <a:lvl7pPr marL="1700235" indent="0">
              <a:buNone/>
              <a:defRPr sz="620"/>
            </a:lvl7pPr>
            <a:lvl8pPr marL="1983608" indent="0">
              <a:buNone/>
              <a:defRPr sz="620"/>
            </a:lvl8pPr>
            <a:lvl9pPr marL="2266980" indent="0">
              <a:buNone/>
              <a:defRPr sz="620"/>
            </a:lvl9pPr>
          </a:lstStyle>
          <a:p>
            <a:pPr lvl="0"/>
            <a:r>
              <a:rPr lang="en-US"/>
              <a:t>Edit Master text styles</a:t>
            </a:r>
          </a:p>
        </p:txBody>
      </p:sp>
      <p:sp>
        <p:nvSpPr>
          <p:cNvPr id="5" name="Date Placeholder 4">
            <a:extLst>
              <a:ext uri="{FF2B5EF4-FFF2-40B4-BE49-F238E27FC236}">
                <a16:creationId xmlns:a16="http://schemas.microsoft.com/office/drawing/2014/main" id="{16C5071D-DE0C-4412-88DD-45EA0FAA60DF}"/>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EDFFCD01-6756-4786-A165-1FFD0DC2FE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CA2AC1-445F-40FD-AD06-C71AB09F622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93037872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2DAE1-5A02-4975-8361-6EF1F9B9AE6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CFD32A-0F8D-4DB4-830D-EBF97544F86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BCA18B-C650-4961-B4E8-960B21DAEAA8}"/>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a:extLst>
              <a:ext uri="{FF2B5EF4-FFF2-40B4-BE49-F238E27FC236}">
                <a16:creationId xmlns:a16="http://schemas.microsoft.com/office/drawing/2014/main" id="{94D99889-2794-4110-B77B-80D829694F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F5163C-2D53-4933-9B55-EA9498979B2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5267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36B3F4-7BE9-469F-BA42-3F9752607D69}"/>
              </a:ext>
            </a:extLst>
          </p:cNvPr>
          <p:cNvSpPr>
            <a:spLocks noGrp="1"/>
          </p:cNvSpPr>
          <p:nvPr>
            <p:ph type="title" orient="vert"/>
          </p:nvPr>
        </p:nvSpPr>
        <p:spPr>
          <a:xfrm>
            <a:off x="5407620" y="569325"/>
            <a:ext cx="1629370" cy="906216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FC43CC-FBFD-41AC-9430-B5F881177845}"/>
              </a:ext>
            </a:extLst>
          </p:cNvPr>
          <p:cNvSpPr>
            <a:spLocks noGrp="1"/>
          </p:cNvSpPr>
          <p:nvPr>
            <p:ph type="body" orient="vert" idx="1"/>
          </p:nvPr>
        </p:nvSpPr>
        <p:spPr>
          <a:xfrm>
            <a:off x="519509" y="569325"/>
            <a:ext cx="4793655" cy="90621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9EF592-9853-4C43-A3C4-4C6F0D06F35E}"/>
              </a:ext>
            </a:extLst>
          </p:cNvPr>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a:extLst>
              <a:ext uri="{FF2B5EF4-FFF2-40B4-BE49-F238E27FC236}">
                <a16:creationId xmlns:a16="http://schemas.microsoft.com/office/drawing/2014/main" id="{52A03A6C-6633-451E-B48D-3F9E42F38D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D1C612-02C9-448B-925D-10BDFF3CB11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66293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3582341" y="1824226"/>
            <a:ext cx="3978926" cy="778663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440796" y="831710"/>
            <a:ext cx="5086186" cy="4871439"/>
          </a:xfrm>
        </p:spPr>
        <p:txBody>
          <a:bodyPr anchor="b">
            <a:normAutofit/>
          </a:bodyPr>
          <a:lstStyle>
            <a:lvl1pPr algn="l">
              <a:defRPr sz="3636">
                <a:effectLst/>
              </a:defRPr>
            </a:lvl1pPr>
          </a:lstStyle>
          <a:p>
            <a:r>
              <a:rPr lang="en-US"/>
              <a:t>Click to edit Master title style</a:t>
            </a:r>
            <a:endParaRPr lang="en-US" dirty="0"/>
          </a:p>
        </p:txBody>
      </p:sp>
      <p:sp>
        <p:nvSpPr>
          <p:cNvPr id="3" name="Subtitle 2"/>
          <p:cNvSpPr>
            <a:spLocks noGrp="1"/>
          </p:cNvSpPr>
          <p:nvPr>
            <p:ph type="subTitle" idx="1"/>
          </p:nvPr>
        </p:nvSpPr>
        <p:spPr>
          <a:xfrm>
            <a:off x="440796" y="5993587"/>
            <a:ext cx="4094137" cy="2983590"/>
          </a:xfrm>
        </p:spPr>
        <p:txBody>
          <a:bodyPr anchor="t">
            <a:normAutofit/>
          </a:bodyPr>
          <a:lstStyle>
            <a:lvl1pPr marL="0" indent="0" algn="l">
              <a:buNone/>
              <a:defRPr sz="1653">
                <a:solidFill>
                  <a:schemeClr val="bg2">
                    <a:lumMod val="75000"/>
                  </a:schemeClr>
                </a:solidFill>
              </a:defRPr>
            </a:lvl1pPr>
            <a:lvl2pPr marL="377830" indent="0" algn="ctr">
              <a:buNone/>
              <a:defRPr>
                <a:solidFill>
                  <a:schemeClr val="tx1">
                    <a:tint val="75000"/>
                  </a:schemeClr>
                </a:solidFill>
              </a:defRPr>
            </a:lvl2pPr>
            <a:lvl3pPr marL="755660" indent="0" algn="ctr">
              <a:buNone/>
              <a:defRPr>
                <a:solidFill>
                  <a:schemeClr val="tx1">
                    <a:tint val="75000"/>
                  </a:schemeClr>
                </a:solidFill>
              </a:defRPr>
            </a:lvl3pPr>
            <a:lvl4pPr marL="1133490" indent="0" algn="ctr">
              <a:buNone/>
              <a:defRPr>
                <a:solidFill>
                  <a:schemeClr val="tx1">
                    <a:tint val="75000"/>
                  </a:schemeClr>
                </a:solidFill>
              </a:defRPr>
            </a:lvl4pPr>
            <a:lvl5pPr marL="1511320" indent="0" algn="ctr">
              <a:buNone/>
              <a:defRPr>
                <a:solidFill>
                  <a:schemeClr val="tx1">
                    <a:tint val="75000"/>
                  </a:schemeClr>
                </a:solidFill>
              </a:defRPr>
            </a:lvl5pPr>
            <a:lvl6pPr marL="1889150" indent="0" algn="ctr">
              <a:buNone/>
              <a:defRPr>
                <a:solidFill>
                  <a:schemeClr val="tx1">
                    <a:tint val="75000"/>
                  </a:schemeClr>
                </a:solidFill>
              </a:defRPr>
            </a:lvl6pPr>
            <a:lvl7pPr marL="2266980" indent="0" algn="ctr">
              <a:buNone/>
              <a:defRPr>
                <a:solidFill>
                  <a:schemeClr val="tx1">
                    <a:tint val="75000"/>
                  </a:schemeClr>
                </a:solidFill>
              </a:defRPr>
            </a:lvl7pPr>
            <a:lvl8pPr marL="2644811" indent="0" algn="ctr">
              <a:buNone/>
              <a:defRPr>
                <a:solidFill>
                  <a:schemeClr val="tx1">
                    <a:tint val="75000"/>
                  </a:schemeClr>
                </a:solidFill>
              </a:defRPr>
            </a:lvl8pPr>
            <a:lvl9pPr marL="3022641"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4934418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0796" y="7010118"/>
            <a:ext cx="5416869" cy="2376311"/>
          </a:xfrm>
        </p:spPr>
        <p:txBody>
          <a:bodyPr/>
          <a:lstStyle/>
          <a:p>
            <a:r>
              <a:rPr lang="en-US"/>
              <a:t>Click to edit Master title style</a:t>
            </a:r>
            <a:endParaRPr lang="en-US" dirty="0"/>
          </a:p>
        </p:txBody>
      </p:sp>
      <p:sp>
        <p:nvSpPr>
          <p:cNvPr id="3" name="Content Placeholder 2"/>
          <p:cNvSpPr>
            <a:spLocks noGrp="1"/>
          </p:cNvSpPr>
          <p:nvPr>
            <p:ph idx="1"/>
          </p:nvPr>
        </p:nvSpPr>
        <p:spPr>
          <a:xfrm>
            <a:off x="440796" y="831709"/>
            <a:ext cx="5416869" cy="587477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29510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40796" y="3089204"/>
            <a:ext cx="5290928" cy="3617274"/>
          </a:xfrm>
        </p:spPr>
        <p:txBody>
          <a:bodyPr anchor="b">
            <a:normAutofit/>
          </a:bodyPr>
          <a:lstStyle>
            <a:lvl1pPr algn="l">
              <a:defRPr sz="2644" b="0" cap="all"/>
            </a:lvl1pPr>
          </a:lstStyle>
          <a:p>
            <a:r>
              <a:rPr lang="en-US"/>
              <a:t>Click to edit Master title style</a:t>
            </a:r>
            <a:endParaRPr lang="en-US" dirty="0"/>
          </a:p>
        </p:txBody>
      </p:sp>
      <p:sp>
        <p:nvSpPr>
          <p:cNvPr id="3" name="Text Placeholder 2"/>
          <p:cNvSpPr>
            <a:spLocks noGrp="1"/>
          </p:cNvSpPr>
          <p:nvPr>
            <p:ph type="body" idx="1"/>
          </p:nvPr>
        </p:nvSpPr>
        <p:spPr>
          <a:xfrm>
            <a:off x="440796" y="6996916"/>
            <a:ext cx="5290928" cy="2389513"/>
          </a:xfrm>
        </p:spPr>
        <p:txBody>
          <a:bodyPr anchor="t">
            <a:normAutofit/>
          </a:bodyPr>
          <a:lstStyle>
            <a:lvl1pPr marL="0" indent="0" algn="l">
              <a:buNone/>
              <a:defRPr sz="1488">
                <a:solidFill>
                  <a:schemeClr val="bg2">
                    <a:lumMod val="75000"/>
                  </a:schemeClr>
                </a:solidFill>
              </a:defRPr>
            </a:lvl1pPr>
            <a:lvl2pPr marL="377830" indent="0">
              <a:buNone/>
              <a:defRPr sz="1488">
                <a:solidFill>
                  <a:schemeClr val="tx1">
                    <a:tint val="75000"/>
                  </a:schemeClr>
                </a:solidFill>
              </a:defRPr>
            </a:lvl2pPr>
            <a:lvl3pPr marL="755660" indent="0">
              <a:buNone/>
              <a:defRPr sz="1322">
                <a:solidFill>
                  <a:schemeClr val="tx1">
                    <a:tint val="75000"/>
                  </a:schemeClr>
                </a:solidFill>
              </a:defRPr>
            </a:lvl3pPr>
            <a:lvl4pPr marL="1133490" indent="0">
              <a:buNone/>
              <a:defRPr sz="1157">
                <a:solidFill>
                  <a:schemeClr val="tx1">
                    <a:tint val="75000"/>
                  </a:schemeClr>
                </a:solidFill>
              </a:defRPr>
            </a:lvl4pPr>
            <a:lvl5pPr marL="1511320" indent="0">
              <a:buNone/>
              <a:defRPr sz="1157">
                <a:solidFill>
                  <a:schemeClr val="tx1">
                    <a:tint val="75000"/>
                  </a:schemeClr>
                </a:solidFill>
              </a:defRPr>
            </a:lvl5pPr>
            <a:lvl6pPr marL="1889150" indent="0">
              <a:buNone/>
              <a:defRPr sz="1157">
                <a:solidFill>
                  <a:schemeClr val="tx1">
                    <a:tint val="75000"/>
                  </a:schemeClr>
                </a:solidFill>
              </a:defRPr>
            </a:lvl6pPr>
            <a:lvl7pPr marL="2266980" indent="0">
              <a:buNone/>
              <a:defRPr sz="1157">
                <a:solidFill>
                  <a:schemeClr val="tx1">
                    <a:tint val="75000"/>
                  </a:schemeClr>
                </a:solidFill>
              </a:defRPr>
            </a:lvl7pPr>
            <a:lvl8pPr marL="2644811" indent="0">
              <a:buNone/>
              <a:defRPr sz="1157">
                <a:solidFill>
                  <a:schemeClr val="tx1">
                    <a:tint val="75000"/>
                  </a:schemeClr>
                </a:solidFill>
              </a:defRPr>
            </a:lvl8pPr>
            <a:lvl9pPr marL="3022641" indent="0">
              <a:buNone/>
              <a:defRPr sz="115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95764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40796" y="7010118"/>
            <a:ext cx="5416869" cy="2376311"/>
          </a:xfrm>
        </p:spPr>
        <p:txBody>
          <a:bodyPr>
            <a:normAutofit/>
          </a:bodyPr>
          <a:lstStyle>
            <a:lvl1pPr>
              <a:defRPr sz="2644"/>
            </a:lvl1pPr>
          </a:lstStyle>
          <a:p>
            <a:r>
              <a:rPr lang="en-US"/>
              <a:t>Click to edit Master title style</a:t>
            </a:r>
            <a:endParaRPr lang="en-US" dirty="0"/>
          </a:p>
        </p:txBody>
      </p:sp>
      <p:sp>
        <p:nvSpPr>
          <p:cNvPr id="11" name="Content Placeholder 3"/>
          <p:cNvSpPr>
            <a:spLocks noGrp="1"/>
          </p:cNvSpPr>
          <p:nvPr>
            <p:ph sz="half" idx="13"/>
          </p:nvPr>
        </p:nvSpPr>
        <p:spPr>
          <a:xfrm>
            <a:off x="440796" y="831709"/>
            <a:ext cx="3264209" cy="587477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3852924" y="831709"/>
            <a:ext cx="3262780" cy="58615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8039937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0796" y="7010118"/>
            <a:ext cx="5416869" cy="2376311"/>
          </a:xfrm>
        </p:spPr>
        <p:txBody>
          <a:bodyPr>
            <a:normAutofit/>
          </a:bodyPr>
          <a:lstStyle>
            <a:lvl1pPr>
              <a:defRPr sz="2644"/>
            </a:lvl1pPr>
          </a:lstStyle>
          <a:p>
            <a:r>
              <a:rPr lang="en-US"/>
              <a:t>Click to edit Master title style</a:t>
            </a:r>
            <a:endParaRPr lang="en-US" dirty="0"/>
          </a:p>
        </p:txBody>
      </p:sp>
      <p:sp>
        <p:nvSpPr>
          <p:cNvPr id="3" name="Text Placeholder 2"/>
          <p:cNvSpPr>
            <a:spLocks noGrp="1"/>
          </p:cNvSpPr>
          <p:nvPr>
            <p:ph type="body" idx="1"/>
          </p:nvPr>
        </p:nvSpPr>
        <p:spPr>
          <a:xfrm>
            <a:off x="629709" y="831709"/>
            <a:ext cx="3071577" cy="950524"/>
          </a:xfrm>
        </p:spPr>
        <p:txBody>
          <a:bodyPr anchor="b">
            <a:noAutofit/>
          </a:bodyPr>
          <a:lstStyle>
            <a:lvl1pPr marL="0" indent="0">
              <a:buNone/>
              <a:defRPr sz="1983" b="0" cap="all">
                <a:solidFill>
                  <a:schemeClr val="tx1"/>
                </a:solidFill>
              </a:defRPr>
            </a:lvl1pPr>
            <a:lvl2pPr marL="377830" indent="0">
              <a:buNone/>
              <a:defRPr sz="1653" b="1"/>
            </a:lvl2pPr>
            <a:lvl3pPr marL="755660" indent="0">
              <a:buNone/>
              <a:defRPr sz="1488" b="1"/>
            </a:lvl3pPr>
            <a:lvl4pPr marL="1133490" indent="0">
              <a:buNone/>
              <a:defRPr sz="1322" b="1"/>
            </a:lvl4pPr>
            <a:lvl5pPr marL="1511320" indent="0">
              <a:buNone/>
              <a:defRPr sz="1322" b="1"/>
            </a:lvl5pPr>
            <a:lvl6pPr marL="1889150" indent="0">
              <a:buNone/>
              <a:defRPr sz="1322" b="1"/>
            </a:lvl6pPr>
            <a:lvl7pPr marL="2266980" indent="0">
              <a:buNone/>
              <a:defRPr sz="1322" b="1"/>
            </a:lvl7pPr>
            <a:lvl8pPr marL="2644811" indent="0">
              <a:buNone/>
              <a:defRPr sz="1322" b="1"/>
            </a:lvl8pPr>
            <a:lvl9pPr marL="3022641" indent="0">
              <a:buNone/>
              <a:defRPr sz="1322" b="1"/>
            </a:lvl9pPr>
          </a:lstStyle>
          <a:p>
            <a:pPr lvl="0"/>
            <a:r>
              <a:rPr lang="en-US"/>
              <a:t>Edit Master text styles</a:t>
            </a:r>
          </a:p>
        </p:txBody>
      </p:sp>
      <p:sp>
        <p:nvSpPr>
          <p:cNvPr id="4" name="Content Placeholder 3"/>
          <p:cNvSpPr>
            <a:spLocks noGrp="1"/>
          </p:cNvSpPr>
          <p:nvPr>
            <p:ph sz="half" idx="2"/>
          </p:nvPr>
        </p:nvSpPr>
        <p:spPr>
          <a:xfrm>
            <a:off x="440795" y="1782234"/>
            <a:ext cx="3260490" cy="492424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012132" y="883691"/>
            <a:ext cx="3110570" cy="898542"/>
          </a:xfrm>
        </p:spPr>
        <p:txBody>
          <a:bodyPr anchor="b">
            <a:noAutofit/>
          </a:bodyPr>
          <a:lstStyle>
            <a:lvl1pPr marL="0" indent="0">
              <a:buNone/>
              <a:defRPr sz="1983" b="0" cap="all">
                <a:solidFill>
                  <a:schemeClr val="tx1"/>
                </a:solidFill>
              </a:defRPr>
            </a:lvl1pPr>
            <a:lvl2pPr marL="377830" indent="0">
              <a:buNone/>
              <a:defRPr sz="1653" b="1"/>
            </a:lvl2pPr>
            <a:lvl3pPr marL="755660" indent="0">
              <a:buNone/>
              <a:defRPr sz="1488" b="1"/>
            </a:lvl3pPr>
            <a:lvl4pPr marL="1133490" indent="0">
              <a:buNone/>
              <a:defRPr sz="1322" b="1"/>
            </a:lvl4pPr>
            <a:lvl5pPr marL="1511320" indent="0">
              <a:buNone/>
              <a:defRPr sz="1322" b="1"/>
            </a:lvl5pPr>
            <a:lvl6pPr marL="1889150" indent="0">
              <a:buNone/>
              <a:defRPr sz="1322" b="1"/>
            </a:lvl6pPr>
            <a:lvl7pPr marL="2266980" indent="0">
              <a:buNone/>
              <a:defRPr sz="1322" b="1"/>
            </a:lvl7pPr>
            <a:lvl8pPr marL="2644811" indent="0">
              <a:buNone/>
              <a:defRPr sz="1322" b="1"/>
            </a:lvl8pPr>
            <a:lvl9pPr marL="3022641" indent="0">
              <a:buNone/>
              <a:defRPr sz="1322" b="1"/>
            </a:lvl9pPr>
          </a:lstStyle>
          <a:p>
            <a:pPr lvl="0"/>
            <a:r>
              <a:rPr lang="en-US"/>
              <a:t>Edit Master text styles</a:t>
            </a:r>
          </a:p>
        </p:txBody>
      </p:sp>
      <p:sp>
        <p:nvSpPr>
          <p:cNvPr id="6" name="Content Placeholder 5"/>
          <p:cNvSpPr>
            <a:spLocks noGrp="1"/>
          </p:cNvSpPr>
          <p:nvPr>
            <p:ph sz="quarter" idx="4"/>
          </p:nvPr>
        </p:nvSpPr>
        <p:spPr>
          <a:xfrm>
            <a:off x="3852925" y="1782233"/>
            <a:ext cx="3269777" cy="491104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114362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40796" y="7010118"/>
            <a:ext cx="5416869" cy="2376311"/>
          </a:xfrm>
        </p:spPr>
        <p:txBody>
          <a:bodyPr>
            <a:normAutofit/>
          </a:bodyPr>
          <a:lstStyle>
            <a:lvl1pPr>
              <a:defRPr sz="2644"/>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03480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322250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77926" y="831709"/>
            <a:ext cx="2644775" cy="2376311"/>
          </a:xfrm>
        </p:spPr>
        <p:txBody>
          <a:bodyPr anchor="b">
            <a:normAutofit/>
          </a:bodyPr>
          <a:lstStyle>
            <a:lvl1pPr algn="l">
              <a:defRPr sz="1653" b="0"/>
            </a:lvl1pPr>
          </a:lstStyle>
          <a:p>
            <a:r>
              <a:rPr lang="en-US"/>
              <a:t>Click to edit Master title style</a:t>
            </a:r>
            <a:endParaRPr lang="en-US" dirty="0"/>
          </a:p>
        </p:txBody>
      </p:sp>
      <p:sp>
        <p:nvSpPr>
          <p:cNvPr id="3" name="Content Placeholder 2"/>
          <p:cNvSpPr>
            <a:spLocks noGrp="1"/>
          </p:cNvSpPr>
          <p:nvPr>
            <p:ph idx="1"/>
          </p:nvPr>
        </p:nvSpPr>
        <p:spPr>
          <a:xfrm>
            <a:off x="440795" y="831709"/>
            <a:ext cx="3668138" cy="855472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477926" y="3445655"/>
            <a:ext cx="2644775" cy="3260827"/>
          </a:xfrm>
        </p:spPr>
        <p:txBody>
          <a:bodyPr anchor="t">
            <a:normAutofit/>
          </a:bodyPr>
          <a:lstStyle>
            <a:lvl1pPr marL="0" indent="0">
              <a:buNone/>
              <a:defRPr sz="1322"/>
            </a:lvl1pPr>
            <a:lvl2pPr marL="377830" indent="0">
              <a:buNone/>
              <a:defRPr sz="992"/>
            </a:lvl2pPr>
            <a:lvl3pPr marL="755660" indent="0">
              <a:buNone/>
              <a:defRPr sz="826"/>
            </a:lvl3pPr>
            <a:lvl4pPr marL="1133490" indent="0">
              <a:buNone/>
              <a:defRPr sz="744"/>
            </a:lvl4pPr>
            <a:lvl5pPr marL="1511320" indent="0">
              <a:buNone/>
              <a:defRPr sz="744"/>
            </a:lvl5pPr>
            <a:lvl6pPr marL="1889150" indent="0">
              <a:buNone/>
              <a:defRPr sz="744"/>
            </a:lvl6pPr>
            <a:lvl7pPr marL="2266980" indent="0">
              <a:buNone/>
              <a:defRPr sz="744"/>
            </a:lvl7pPr>
            <a:lvl8pPr marL="2644811" indent="0">
              <a:buNone/>
              <a:defRPr sz="744"/>
            </a:lvl8pPr>
            <a:lvl9pPr marL="3022641" indent="0">
              <a:buNone/>
              <a:defRPr sz="744"/>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476485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715279" y="2257496"/>
            <a:ext cx="2944637" cy="1782233"/>
          </a:xfrm>
        </p:spPr>
        <p:txBody>
          <a:bodyPr anchor="b">
            <a:normAutofit/>
          </a:bodyPr>
          <a:lstStyle>
            <a:lvl1pPr algn="l">
              <a:defRPr sz="1983"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629709" y="1425787"/>
            <a:ext cx="2711360" cy="748538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322"/>
            </a:lvl1pPr>
            <a:lvl2pPr marL="377830" indent="0">
              <a:buNone/>
              <a:defRPr sz="1322"/>
            </a:lvl2pPr>
            <a:lvl3pPr marL="755660" indent="0">
              <a:buNone/>
              <a:defRPr sz="1322"/>
            </a:lvl3pPr>
            <a:lvl4pPr marL="1133490" indent="0">
              <a:buNone/>
              <a:defRPr sz="1322"/>
            </a:lvl4pPr>
            <a:lvl5pPr marL="1511320" indent="0">
              <a:buNone/>
              <a:defRPr sz="1322"/>
            </a:lvl5pPr>
            <a:lvl6pPr marL="1889150" indent="0">
              <a:buNone/>
              <a:defRPr sz="1322"/>
            </a:lvl6pPr>
            <a:lvl7pPr marL="2266980" indent="0">
              <a:buNone/>
              <a:defRPr sz="1322"/>
            </a:lvl7pPr>
            <a:lvl8pPr marL="2644811" indent="0">
              <a:buNone/>
              <a:defRPr sz="1322"/>
            </a:lvl8pPr>
            <a:lvl9pPr marL="3022641" indent="0">
              <a:buNone/>
              <a:defRPr sz="1322"/>
            </a:lvl9pPr>
          </a:lstStyle>
          <a:p>
            <a:r>
              <a:rPr lang="en-US"/>
              <a:t>Click icon to add picture</a:t>
            </a:r>
            <a:endParaRPr lang="en-US" dirty="0"/>
          </a:p>
        </p:txBody>
      </p:sp>
      <p:sp>
        <p:nvSpPr>
          <p:cNvPr id="4" name="Text Placeholder 3"/>
          <p:cNvSpPr>
            <a:spLocks noGrp="1"/>
          </p:cNvSpPr>
          <p:nvPr>
            <p:ph type="body" sz="half" idx="2"/>
          </p:nvPr>
        </p:nvSpPr>
        <p:spPr>
          <a:xfrm>
            <a:off x="3715467" y="4277360"/>
            <a:ext cx="2945434" cy="3247625"/>
          </a:xfrm>
        </p:spPr>
        <p:txBody>
          <a:bodyPr anchor="t">
            <a:normAutofit/>
          </a:bodyPr>
          <a:lstStyle>
            <a:lvl1pPr marL="0" indent="0">
              <a:buNone/>
              <a:defRPr sz="1488"/>
            </a:lvl1pPr>
            <a:lvl2pPr marL="377830" indent="0">
              <a:buNone/>
              <a:defRPr sz="992"/>
            </a:lvl2pPr>
            <a:lvl3pPr marL="755660" indent="0">
              <a:buNone/>
              <a:defRPr sz="826"/>
            </a:lvl3pPr>
            <a:lvl4pPr marL="1133490" indent="0">
              <a:buNone/>
              <a:defRPr sz="744"/>
            </a:lvl4pPr>
            <a:lvl5pPr marL="1511320" indent="0">
              <a:buNone/>
              <a:defRPr sz="744"/>
            </a:lvl5pPr>
            <a:lvl6pPr marL="1889150" indent="0">
              <a:buNone/>
              <a:defRPr sz="744"/>
            </a:lvl6pPr>
            <a:lvl7pPr marL="2266980" indent="0">
              <a:buNone/>
              <a:defRPr sz="744"/>
            </a:lvl7pPr>
            <a:lvl8pPr marL="2644811" indent="0">
              <a:buNone/>
              <a:defRPr sz="744"/>
            </a:lvl8pPr>
            <a:lvl9pPr marL="3022641" indent="0">
              <a:buNone/>
              <a:defRPr sz="744"/>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a:xfrm>
            <a:off x="440796" y="9624061"/>
            <a:ext cx="4802744" cy="569325"/>
          </a:xfrm>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65215630"/>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0796" y="7010118"/>
            <a:ext cx="5416869" cy="2376311"/>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440796" y="831709"/>
            <a:ext cx="6674908" cy="4871438"/>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322"/>
            </a:lvl1pPr>
            <a:lvl2pPr marL="377830" indent="0">
              <a:buNone/>
              <a:defRPr sz="1322"/>
            </a:lvl2pPr>
            <a:lvl3pPr marL="755660" indent="0">
              <a:buNone/>
              <a:defRPr sz="1322"/>
            </a:lvl3pPr>
            <a:lvl4pPr marL="1133490" indent="0">
              <a:buNone/>
              <a:defRPr sz="1322"/>
            </a:lvl4pPr>
            <a:lvl5pPr marL="1511320" indent="0">
              <a:buNone/>
              <a:defRPr sz="1322"/>
            </a:lvl5pPr>
            <a:lvl6pPr marL="1889150" indent="0">
              <a:buNone/>
              <a:defRPr sz="1322"/>
            </a:lvl6pPr>
            <a:lvl7pPr marL="2266980" indent="0">
              <a:buNone/>
              <a:defRPr sz="1322"/>
            </a:lvl7pPr>
            <a:lvl8pPr marL="2644811" indent="0">
              <a:buNone/>
              <a:defRPr sz="1322"/>
            </a:lvl8pPr>
            <a:lvl9pPr marL="3022641" indent="0">
              <a:buNone/>
              <a:defRPr sz="1322"/>
            </a:lvl9pPr>
          </a:lstStyle>
          <a:p>
            <a:r>
              <a:rPr lang="en-US"/>
              <a:t>Click icon to add picture</a:t>
            </a:r>
            <a:endParaRPr lang="en-US" dirty="0"/>
          </a:p>
        </p:txBody>
      </p:sp>
      <p:sp>
        <p:nvSpPr>
          <p:cNvPr id="9" name="Text Placeholder 9"/>
          <p:cNvSpPr>
            <a:spLocks noGrp="1"/>
          </p:cNvSpPr>
          <p:nvPr>
            <p:ph type="body" sz="quarter" idx="14"/>
          </p:nvPr>
        </p:nvSpPr>
        <p:spPr>
          <a:xfrm>
            <a:off x="629710" y="5993585"/>
            <a:ext cx="6017212" cy="712893"/>
          </a:xfrm>
        </p:spPr>
        <p:txBody>
          <a:bodyPr anchor="t">
            <a:normAutofit/>
          </a:bodyPr>
          <a:lstStyle>
            <a:lvl1pPr marL="0" indent="0">
              <a:buFontTx/>
              <a:buNone/>
              <a:defRPr sz="1322"/>
            </a:lvl1pPr>
            <a:lvl2pPr marL="377830" indent="0">
              <a:buFontTx/>
              <a:buNone/>
              <a:defRPr/>
            </a:lvl2pPr>
            <a:lvl3pPr marL="755660" indent="0">
              <a:buFontTx/>
              <a:buNone/>
              <a:defRPr/>
            </a:lvl3pPr>
            <a:lvl4pPr marL="1133490" indent="0">
              <a:buFontTx/>
              <a:buNone/>
              <a:defRPr/>
            </a:lvl4pPr>
            <a:lvl5pPr marL="151132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70160908"/>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440796" y="831709"/>
            <a:ext cx="6674908" cy="4514991"/>
          </a:xfrm>
        </p:spPr>
        <p:txBody>
          <a:bodyPr anchor="ctr">
            <a:normAutofit/>
          </a:bodyPr>
          <a:lstStyle>
            <a:lvl1pPr algn="l">
              <a:defRPr sz="2314" b="0" cap="all"/>
            </a:lvl1pPr>
          </a:lstStyle>
          <a:p>
            <a:r>
              <a:rPr lang="en-US"/>
              <a:t>Click to edit Master title style</a:t>
            </a:r>
            <a:endParaRPr lang="en-US" dirty="0"/>
          </a:p>
        </p:txBody>
      </p:sp>
      <p:sp>
        <p:nvSpPr>
          <p:cNvPr id="3" name="Text Placeholder 2"/>
          <p:cNvSpPr>
            <a:spLocks noGrp="1"/>
          </p:cNvSpPr>
          <p:nvPr>
            <p:ph type="body" idx="1"/>
          </p:nvPr>
        </p:nvSpPr>
        <p:spPr>
          <a:xfrm>
            <a:off x="440796" y="6416040"/>
            <a:ext cx="5275296" cy="2970389"/>
          </a:xfrm>
        </p:spPr>
        <p:txBody>
          <a:bodyPr anchor="ctr">
            <a:normAutofit/>
          </a:bodyPr>
          <a:lstStyle>
            <a:lvl1pPr marL="0" indent="0" algn="l">
              <a:buNone/>
              <a:defRPr sz="1488">
                <a:solidFill>
                  <a:schemeClr val="bg2">
                    <a:lumMod val="75000"/>
                  </a:schemeClr>
                </a:solidFill>
              </a:defRPr>
            </a:lvl1pPr>
            <a:lvl2pPr marL="377830" indent="0">
              <a:buNone/>
              <a:defRPr sz="1488">
                <a:solidFill>
                  <a:schemeClr val="tx1">
                    <a:tint val="75000"/>
                  </a:schemeClr>
                </a:solidFill>
              </a:defRPr>
            </a:lvl2pPr>
            <a:lvl3pPr marL="755660" indent="0">
              <a:buNone/>
              <a:defRPr sz="1322">
                <a:solidFill>
                  <a:schemeClr val="tx1">
                    <a:tint val="75000"/>
                  </a:schemeClr>
                </a:solidFill>
              </a:defRPr>
            </a:lvl3pPr>
            <a:lvl4pPr marL="1133490" indent="0">
              <a:buNone/>
              <a:defRPr sz="1157">
                <a:solidFill>
                  <a:schemeClr val="tx1">
                    <a:tint val="75000"/>
                  </a:schemeClr>
                </a:solidFill>
              </a:defRPr>
            </a:lvl4pPr>
            <a:lvl5pPr marL="1511320" indent="0">
              <a:buNone/>
              <a:defRPr sz="1157">
                <a:solidFill>
                  <a:schemeClr val="tx1">
                    <a:tint val="75000"/>
                  </a:schemeClr>
                </a:solidFill>
              </a:defRPr>
            </a:lvl5pPr>
            <a:lvl6pPr marL="1889150" indent="0">
              <a:buNone/>
              <a:defRPr sz="1157">
                <a:solidFill>
                  <a:schemeClr val="tx1">
                    <a:tint val="75000"/>
                  </a:schemeClr>
                </a:solidFill>
              </a:defRPr>
            </a:lvl6pPr>
            <a:lvl7pPr marL="2266980" indent="0">
              <a:buNone/>
              <a:defRPr sz="1157">
                <a:solidFill>
                  <a:schemeClr val="tx1">
                    <a:tint val="75000"/>
                  </a:schemeClr>
                </a:solidFill>
              </a:defRPr>
            </a:lvl7pPr>
            <a:lvl8pPr marL="2644811" indent="0">
              <a:buNone/>
              <a:defRPr sz="1157">
                <a:solidFill>
                  <a:schemeClr val="tx1">
                    <a:tint val="75000"/>
                  </a:schemeClr>
                </a:solidFill>
              </a:defRPr>
            </a:lvl8pPr>
            <a:lvl9pPr marL="3022641" indent="0">
              <a:buNone/>
              <a:defRPr sz="115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73732167"/>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7623" y="831709"/>
            <a:ext cx="5668852" cy="4514991"/>
          </a:xfrm>
        </p:spPr>
        <p:txBody>
          <a:bodyPr anchor="ctr">
            <a:normAutofit/>
          </a:bodyPr>
          <a:lstStyle>
            <a:lvl1pPr algn="l">
              <a:defRPr sz="2314"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881592" y="5346700"/>
            <a:ext cx="5290928" cy="752499"/>
          </a:xfrm>
        </p:spPr>
        <p:txBody>
          <a:bodyPr anchor="ctr"/>
          <a:lstStyle>
            <a:lvl1pPr marL="0" indent="0">
              <a:buFontTx/>
              <a:buNone/>
              <a:defRPr/>
            </a:lvl1pPr>
            <a:lvl2pPr marL="377830" indent="0">
              <a:buFontTx/>
              <a:buNone/>
              <a:defRPr/>
            </a:lvl2pPr>
            <a:lvl3pPr marL="755660" indent="0">
              <a:buFontTx/>
              <a:buNone/>
              <a:defRPr/>
            </a:lvl3pPr>
            <a:lvl4pPr marL="1133490" indent="0">
              <a:buFontTx/>
              <a:buNone/>
              <a:defRPr/>
            </a:lvl4pPr>
            <a:lvl5pPr marL="1511320" indent="0">
              <a:buFontTx/>
              <a:buNone/>
              <a:defRPr/>
            </a:lvl5pPr>
          </a:lstStyle>
          <a:p>
            <a:pPr lvl="0"/>
            <a:r>
              <a:rPr lang="en-US"/>
              <a:t>Edit Master text styles</a:t>
            </a:r>
          </a:p>
        </p:txBody>
      </p:sp>
      <p:sp>
        <p:nvSpPr>
          <p:cNvPr id="3" name="Text Placeholder 2"/>
          <p:cNvSpPr>
            <a:spLocks noGrp="1"/>
          </p:cNvSpPr>
          <p:nvPr>
            <p:ph type="body" idx="1"/>
          </p:nvPr>
        </p:nvSpPr>
        <p:spPr>
          <a:xfrm>
            <a:off x="440796" y="6706483"/>
            <a:ext cx="5274312" cy="2679946"/>
          </a:xfrm>
        </p:spPr>
        <p:txBody>
          <a:bodyPr anchor="ctr">
            <a:normAutofit/>
          </a:bodyPr>
          <a:lstStyle>
            <a:lvl1pPr marL="0" indent="0" algn="l">
              <a:buNone/>
              <a:defRPr sz="1653">
                <a:solidFill>
                  <a:schemeClr val="bg2">
                    <a:lumMod val="75000"/>
                  </a:schemeClr>
                </a:solidFill>
              </a:defRPr>
            </a:lvl1pPr>
            <a:lvl2pPr marL="377830" indent="0">
              <a:buNone/>
              <a:defRPr sz="1488">
                <a:solidFill>
                  <a:schemeClr val="tx1">
                    <a:tint val="75000"/>
                  </a:schemeClr>
                </a:solidFill>
              </a:defRPr>
            </a:lvl2pPr>
            <a:lvl3pPr marL="755660" indent="0">
              <a:buNone/>
              <a:defRPr sz="1322">
                <a:solidFill>
                  <a:schemeClr val="tx1">
                    <a:tint val="75000"/>
                  </a:schemeClr>
                </a:solidFill>
              </a:defRPr>
            </a:lvl3pPr>
            <a:lvl4pPr marL="1133490" indent="0">
              <a:buNone/>
              <a:defRPr sz="1157">
                <a:solidFill>
                  <a:schemeClr val="tx1">
                    <a:tint val="75000"/>
                  </a:schemeClr>
                </a:solidFill>
              </a:defRPr>
            </a:lvl4pPr>
            <a:lvl5pPr marL="1511320" indent="0">
              <a:buNone/>
              <a:defRPr sz="1157">
                <a:solidFill>
                  <a:schemeClr val="tx1">
                    <a:tint val="75000"/>
                  </a:schemeClr>
                </a:solidFill>
              </a:defRPr>
            </a:lvl5pPr>
            <a:lvl6pPr marL="1889150" indent="0">
              <a:buNone/>
              <a:defRPr sz="1157">
                <a:solidFill>
                  <a:schemeClr val="tx1">
                    <a:tint val="75000"/>
                  </a:schemeClr>
                </a:solidFill>
              </a:defRPr>
            </a:lvl6pPr>
            <a:lvl7pPr marL="2266980" indent="0">
              <a:buNone/>
              <a:defRPr sz="1157">
                <a:solidFill>
                  <a:schemeClr val="tx1">
                    <a:tint val="75000"/>
                  </a:schemeClr>
                </a:solidFill>
              </a:defRPr>
            </a:lvl7pPr>
            <a:lvl8pPr marL="2644811" indent="0">
              <a:buNone/>
              <a:defRPr sz="1157">
                <a:solidFill>
                  <a:schemeClr val="tx1">
                    <a:tint val="75000"/>
                  </a:schemeClr>
                </a:solidFill>
              </a:defRPr>
            </a:lvl8pPr>
            <a:lvl9pPr marL="3022641" indent="0">
              <a:buNone/>
              <a:defRPr sz="115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
        <p:nvSpPr>
          <p:cNvPr id="14" name="TextBox 13"/>
          <p:cNvSpPr txBox="1"/>
          <p:nvPr/>
        </p:nvSpPr>
        <p:spPr>
          <a:xfrm>
            <a:off x="188913" y="1108047"/>
            <a:ext cx="377923" cy="911817"/>
          </a:xfrm>
          <a:prstGeom prst="rect">
            <a:avLst/>
          </a:prstGeom>
        </p:spPr>
        <p:txBody>
          <a:bodyPr vert="horz" lIns="75565" tIns="37783" rIns="75565" bIns="37783" rtlCol="0" anchor="ctr">
            <a:noAutofit/>
          </a:bodyPr>
          <a:lstStyle/>
          <a:p>
            <a:pPr lvl="0"/>
            <a:r>
              <a:rPr lang="en-US" sz="6611" dirty="0">
                <a:solidFill>
                  <a:schemeClr val="tx1"/>
                </a:solidFill>
                <a:effectLst/>
              </a:rPr>
              <a:t>“</a:t>
            </a:r>
          </a:p>
        </p:txBody>
      </p:sp>
      <p:sp>
        <p:nvSpPr>
          <p:cNvPr id="15" name="TextBox 14"/>
          <p:cNvSpPr txBox="1"/>
          <p:nvPr/>
        </p:nvSpPr>
        <p:spPr>
          <a:xfrm>
            <a:off x="6360055" y="4316967"/>
            <a:ext cx="377923" cy="911817"/>
          </a:xfrm>
          <a:prstGeom prst="rect">
            <a:avLst/>
          </a:prstGeom>
        </p:spPr>
        <p:txBody>
          <a:bodyPr vert="horz" lIns="75565" tIns="37783" rIns="75565" bIns="37783" rtlCol="0" anchor="ctr">
            <a:noAutofit/>
          </a:bodyPr>
          <a:lstStyle/>
          <a:p>
            <a:pPr lvl="0" algn="r"/>
            <a:r>
              <a:rPr lang="en-US" sz="6611" dirty="0">
                <a:solidFill>
                  <a:schemeClr val="tx1"/>
                </a:solidFill>
                <a:effectLst/>
              </a:rPr>
              <a:t>”</a:t>
            </a:r>
          </a:p>
        </p:txBody>
      </p:sp>
    </p:spTree>
    <p:extLst>
      <p:ext uri="{BB962C8B-B14F-4D97-AF65-F5344CB8AC3E}">
        <p14:creationId xmlns:p14="http://schemas.microsoft.com/office/powerpoint/2010/main" val="2591258847"/>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440796" y="5346700"/>
            <a:ext cx="5274312" cy="2646687"/>
          </a:xfrm>
        </p:spPr>
        <p:txBody>
          <a:bodyPr anchor="b">
            <a:normAutofit/>
          </a:bodyPr>
          <a:lstStyle>
            <a:lvl1pPr algn="l">
              <a:defRPr sz="2314" b="0" cap="all"/>
            </a:lvl1pPr>
          </a:lstStyle>
          <a:p>
            <a:r>
              <a:rPr lang="en-US"/>
              <a:t>Click to edit Master title style</a:t>
            </a:r>
            <a:endParaRPr lang="en-US" dirty="0"/>
          </a:p>
        </p:txBody>
      </p:sp>
      <p:sp>
        <p:nvSpPr>
          <p:cNvPr id="3" name="Text Placeholder 2"/>
          <p:cNvSpPr>
            <a:spLocks noGrp="1"/>
          </p:cNvSpPr>
          <p:nvPr>
            <p:ph type="body" idx="1"/>
          </p:nvPr>
        </p:nvSpPr>
        <p:spPr>
          <a:xfrm>
            <a:off x="440796" y="8003647"/>
            <a:ext cx="5275296" cy="1382781"/>
          </a:xfrm>
        </p:spPr>
        <p:txBody>
          <a:bodyPr anchor="t">
            <a:normAutofit/>
          </a:bodyPr>
          <a:lstStyle>
            <a:lvl1pPr marL="0" indent="0" algn="l">
              <a:buNone/>
              <a:defRPr sz="1488">
                <a:solidFill>
                  <a:schemeClr val="bg2">
                    <a:lumMod val="75000"/>
                  </a:schemeClr>
                </a:solidFill>
              </a:defRPr>
            </a:lvl1pPr>
            <a:lvl2pPr marL="377830" indent="0">
              <a:buNone/>
              <a:defRPr sz="1488">
                <a:solidFill>
                  <a:schemeClr val="tx1">
                    <a:tint val="75000"/>
                  </a:schemeClr>
                </a:solidFill>
              </a:defRPr>
            </a:lvl2pPr>
            <a:lvl3pPr marL="755660" indent="0">
              <a:buNone/>
              <a:defRPr sz="1322">
                <a:solidFill>
                  <a:schemeClr val="tx1">
                    <a:tint val="75000"/>
                  </a:schemeClr>
                </a:solidFill>
              </a:defRPr>
            </a:lvl3pPr>
            <a:lvl4pPr marL="1133490" indent="0">
              <a:buNone/>
              <a:defRPr sz="1157">
                <a:solidFill>
                  <a:schemeClr val="tx1">
                    <a:tint val="75000"/>
                  </a:schemeClr>
                </a:solidFill>
              </a:defRPr>
            </a:lvl4pPr>
            <a:lvl5pPr marL="1511320" indent="0">
              <a:buNone/>
              <a:defRPr sz="1157">
                <a:solidFill>
                  <a:schemeClr val="tx1">
                    <a:tint val="75000"/>
                  </a:schemeClr>
                </a:solidFill>
              </a:defRPr>
            </a:lvl5pPr>
            <a:lvl6pPr marL="1889150" indent="0">
              <a:buNone/>
              <a:defRPr sz="1157">
                <a:solidFill>
                  <a:schemeClr val="tx1">
                    <a:tint val="75000"/>
                  </a:schemeClr>
                </a:solidFill>
              </a:defRPr>
            </a:lvl6pPr>
            <a:lvl7pPr marL="2266980" indent="0">
              <a:buNone/>
              <a:defRPr sz="1157">
                <a:solidFill>
                  <a:schemeClr val="tx1">
                    <a:tint val="75000"/>
                  </a:schemeClr>
                </a:solidFill>
              </a:defRPr>
            </a:lvl7pPr>
            <a:lvl8pPr marL="2644811" indent="0">
              <a:buNone/>
              <a:defRPr sz="1157">
                <a:solidFill>
                  <a:schemeClr val="tx1">
                    <a:tint val="75000"/>
                  </a:schemeClr>
                </a:solidFill>
              </a:defRPr>
            </a:lvl8pPr>
            <a:lvl9pPr marL="3022641" indent="0">
              <a:buNone/>
              <a:defRPr sz="115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35584033"/>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07624" y="831709"/>
            <a:ext cx="5668851" cy="4514991"/>
          </a:xfrm>
        </p:spPr>
        <p:txBody>
          <a:bodyPr anchor="ctr">
            <a:normAutofit/>
          </a:bodyPr>
          <a:lstStyle>
            <a:lvl1pPr algn="l">
              <a:defRPr sz="2314"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440796" y="6059593"/>
            <a:ext cx="5274312" cy="1637013"/>
          </a:xfrm>
        </p:spPr>
        <p:txBody>
          <a:bodyPr vert="horz" lIns="91440" tIns="45720" rIns="91440" bIns="45720" rtlCol="0" anchor="b">
            <a:normAutofit/>
          </a:bodyPr>
          <a:lstStyle>
            <a:lvl1pPr>
              <a:buNone/>
              <a:defRPr lang="en-US" sz="1653"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440796" y="7723011"/>
            <a:ext cx="5274311" cy="1663418"/>
          </a:xfrm>
        </p:spPr>
        <p:txBody>
          <a:bodyPr anchor="t">
            <a:normAutofit/>
          </a:bodyPr>
          <a:lstStyle>
            <a:lvl1pPr marL="0" indent="0" algn="l">
              <a:buNone/>
              <a:defRPr sz="1488">
                <a:solidFill>
                  <a:schemeClr val="bg2">
                    <a:lumMod val="75000"/>
                  </a:schemeClr>
                </a:solidFill>
              </a:defRPr>
            </a:lvl1pPr>
            <a:lvl2pPr marL="377830" indent="0">
              <a:buNone/>
              <a:defRPr sz="1488">
                <a:solidFill>
                  <a:schemeClr val="tx1">
                    <a:tint val="75000"/>
                  </a:schemeClr>
                </a:solidFill>
              </a:defRPr>
            </a:lvl2pPr>
            <a:lvl3pPr marL="755660" indent="0">
              <a:buNone/>
              <a:defRPr sz="1322">
                <a:solidFill>
                  <a:schemeClr val="tx1">
                    <a:tint val="75000"/>
                  </a:schemeClr>
                </a:solidFill>
              </a:defRPr>
            </a:lvl3pPr>
            <a:lvl4pPr marL="1133490" indent="0">
              <a:buNone/>
              <a:defRPr sz="1157">
                <a:solidFill>
                  <a:schemeClr val="tx1">
                    <a:tint val="75000"/>
                  </a:schemeClr>
                </a:solidFill>
              </a:defRPr>
            </a:lvl4pPr>
            <a:lvl5pPr marL="1511320" indent="0">
              <a:buNone/>
              <a:defRPr sz="1157">
                <a:solidFill>
                  <a:schemeClr val="tx1">
                    <a:tint val="75000"/>
                  </a:schemeClr>
                </a:solidFill>
              </a:defRPr>
            </a:lvl5pPr>
            <a:lvl6pPr marL="1889150" indent="0">
              <a:buNone/>
              <a:defRPr sz="1157">
                <a:solidFill>
                  <a:schemeClr val="tx1">
                    <a:tint val="75000"/>
                  </a:schemeClr>
                </a:solidFill>
              </a:defRPr>
            </a:lvl6pPr>
            <a:lvl7pPr marL="2266980" indent="0">
              <a:buNone/>
              <a:defRPr sz="1157">
                <a:solidFill>
                  <a:schemeClr val="tx1">
                    <a:tint val="75000"/>
                  </a:schemeClr>
                </a:solidFill>
              </a:defRPr>
            </a:lvl7pPr>
            <a:lvl8pPr marL="2644811" indent="0">
              <a:buNone/>
              <a:defRPr sz="1157">
                <a:solidFill>
                  <a:schemeClr val="tx1">
                    <a:tint val="75000"/>
                  </a:schemeClr>
                </a:solidFill>
              </a:defRPr>
            </a:lvl8pPr>
            <a:lvl9pPr marL="3022641" indent="0">
              <a:buNone/>
              <a:defRPr sz="115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
        <p:nvSpPr>
          <p:cNvPr id="14" name="TextBox 13"/>
          <p:cNvSpPr txBox="1"/>
          <p:nvPr/>
        </p:nvSpPr>
        <p:spPr>
          <a:xfrm>
            <a:off x="188913" y="1108047"/>
            <a:ext cx="377923" cy="911817"/>
          </a:xfrm>
          <a:prstGeom prst="rect">
            <a:avLst/>
          </a:prstGeom>
        </p:spPr>
        <p:txBody>
          <a:bodyPr vert="horz" lIns="75565" tIns="37783" rIns="75565" bIns="37783" rtlCol="0" anchor="ctr">
            <a:noAutofit/>
          </a:bodyPr>
          <a:lstStyle/>
          <a:p>
            <a:pPr lvl="0"/>
            <a:r>
              <a:rPr lang="en-US" sz="6611" dirty="0">
                <a:solidFill>
                  <a:schemeClr val="tx1"/>
                </a:solidFill>
                <a:effectLst/>
              </a:rPr>
              <a:t>“</a:t>
            </a:r>
          </a:p>
        </p:txBody>
      </p:sp>
      <p:sp>
        <p:nvSpPr>
          <p:cNvPr id="15" name="TextBox 14"/>
          <p:cNvSpPr txBox="1"/>
          <p:nvPr/>
        </p:nvSpPr>
        <p:spPr>
          <a:xfrm>
            <a:off x="6360055" y="4316967"/>
            <a:ext cx="377923" cy="911817"/>
          </a:xfrm>
          <a:prstGeom prst="rect">
            <a:avLst/>
          </a:prstGeom>
        </p:spPr>
        <p:txBody>
          <a:bodyPr vert="horz" lIns="75565" tIns="37783" rIns="75565" bIns="37783" rtlCol="0" anchor="ctr">
            <a:noAutofit/>
          </a:bodyPr>
          <a:lstStyle/>
          <a:p>
            <a:pPr lvl="0" algn="r"/>
            <a:r>
              <a:rPr lang="en-US" sz="6611" dirty="0">
                <a:solidFill>
                  <a:schemeClr val="tx1"/>
                </a:solidFill>
                <a:effectLst/>
              </a:rPr>
              <a:t>”</a:t>
            </a:r>
          </a:p>
        </p:txBody>
      </p:sp>
    </p:spTree>
    <p:extLst>
      <p:ext uri="{BB962C8B-B14F-4D97-AF65-F5344CB8AC3E}">
        <p14:creationId xmlns:p14="http://schemas.microsoft.com/office/powerpoint/2010/main" val="1741751754"/>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440796" y="831709"/>
            <a:ext cx="6219120" cy="4514991"/>
          </a:xfrm>
        </p:spPr>
        <p:txBody>
          <a:bodyPr vert="horz" lIns="91440" tIns="45720" rIns="91440" bIns="45720" rtlCol="0" anchor="ctr">
            <a:normAutofit/>
          </a:bodyPr>
          <a:lstStyle>
            <a:lvl1pPr>
              <a:defRPr lang="en-US" sz="2314"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440796" y="6125603"/>
            <a:ext cx="5274312" cy="1306971"/>
          </a:xfrm>
        </p:spPr>
        <p:txBody>
          <a:bodyPr vert="horz" lIns="91440" tIns="45720" rIns="91440" bIns="45720" rtlCol="0" anchor="b">
            <a:normAutofit/>
          </a:bodyPr>
          <a:lstStyle>
            <a:lvl1pPr>
              <a:buNone/>
              <a:defRPr lang="en-US" sz="1653"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440796" y="7432577"/>
            <a:ext cx="5274311" cy="1953853"/>
          </a:xfrm>
        </p:spPr>
        <p:txBody>
          <a:bodyPr anchor="t">
            <a:normAutofit/>
          </a:bodyPr>
          <a:lstStyle>
            <a:lvl1pPr marL="0" indent="0" algn="l">
              <a:buNone/>
              <a:defRPr sz="1488">
                <a:solidFill>
                  <a:schemeClr val="bg2">
                    <a:lumMod val="75000"/>
                  </a:schemeClr>
                </a:solidFill>
              </a:defRPr>
            </a:lvl1pPr>
            <a:lvl2pPr marL="377830" indent="0">
              <a:buNone/>
              <a:defRPr sz="1488">
                <a:solidFill>
                  <a:schemeClr val="tx1">
                    <a:tint val="75000"/>
                  </a:schemeClr>
                </a:solidFill>
              </a:defRPr>
            </a:lvl2pPr>
            <a:lvl3pPr marL="755660" indent="0">
              <a:buNone/>
              <a:defRPr sz="1322">
                <a:solidFill>
                  <a:schemeClr val="tx1">
                    <a:tint val="75000"/>
                  </a:schemeClr>
                </a:solidFill>
              </a:defRPr>
            </a:lvl3pPr>
            <a:lvl4pPr marL="1133490" indent="0">
              <a:buNone/>
              <a:defRPr sz="1157">
                <a:solidFill>
                  <a:schemeClr val="tx1">
                    <a:tint val="75000"/>
                  </a:schemeClr>
                </a:solidFill>
              </a:defRPr>
            </a:lvl4pPr>
            <a:lvl5pPr marL="1511320" indent="0">
              <a:buNone/>
              <a:defRPr sz="1157">
                <a:solidFill>
                  <a:schemeClr val="tx1">
                    <a:tint val="75000"/>
                  </a:schemeClr>
                </a:solidFill>
              </a:defRPr>
            </a:lvl5pPr>
            <a:lvl6pPr marL="1889150" indent="0">
              <a:buNone/>
              <a:defRPr sz="1157">
                <a:solidFill>
                  <a:schemeClr val="tx1">
                    <a:tint val="75000"/>
                  </a:schemeClr>
                </a:solidFill>
              </a:defRPr>
            </a:lvl6pPr>
            <a:lvl7pPr marL="2266980" indent="0">
              <a:buNone/>
              <a:defRPr sz="1157">
                <a:solidFill>
                  <a:schemeClr val="tx1">
                    <a:tint val="75000"/>
                  </a:schemeClr>
                </a:solidFill>
              </a:defRPr>
            </a:lvl7pPr>
            <a:lvl8pPr marL="2644811" indent="0">
              <a:buNone/>
              <a:defRPr sz="1157">
                <a:solidFill>
                  <a:schemeClr val="tx1">
                    <a:tint val="75000"/>
                  </a:schemeClr>
                </a:solidFill>
              </a:defRPr>
            </a:lvl8pPr>
            <a:lvl9pPr marL="3022641" indent="0">
              <a:buNone/>
              <a:defRPr sz="115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10953948"/>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40796" y="7010118"/>
            <a:ext cx="5416869" cy="2376311"/>
          </a:xfrm>
        </p:spPr>
        <p:txBody>
          <a:bodyPr>
            <a:normAutofit/>
          </a:bodyPr>
          <a:lstStyle>
            <a:lvl1pPr algn="l">
              <a:defRPr sz="2314"/>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40796" y="831711"/>
            <a:ext cx="5416869" cy="587477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07836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26405" y="831709"/>
            <a:ext cx="1689299" cy="6891302"/>
          </a:xfrm>
        </p:spPr>
        <p:txBody>
          <a:bodyPr vert="eaVert">
            <a:normAutofit/>
          </a:bodyPr>
          <a:lstStyle>
            <a:lvl1pPr>
              <a:defRPr sz="2314"/>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40796" y="831709"/>
            <a:ext cx="4834385" cy="855472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988611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891A94-3ADA-4FFD-BBB2-0387DF5EDB1C}"/>
              </a:ext>
            </a:extLst>
          </p:cNvPr>
          <p:cNvSpPr>
            <a:spLocks noGrp="1"/>
          </p:cNvSpPr>
          <p:nvPr>
            <p:ph type="title"/>
          </p:nvPr>
        </p:nvSpPr>
        <p:spPr>
          <a:xfrm>
            <a:off x="519510" y="569326"/>
            <a:ext cx="6517481" cy="2066896"/>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0AFA3E-C5A5-4F83-8197-EB9F57D40E19}"/>
              </a:ext>
            </a:extLst>
          </p:cNvPr>
          <p:cNvSpPr>
            <a:spLocks noGrp="1"/>
          </p:cNvSpPr>
          <p:nvPr>
            <p:ph type="body" idx="1"/>
          </p:nvPr>
        </p:nvSpPr>
        <p:spPr>
          <a:xfrm>
            <a:off x="519510" y="2846623"/>
            <a:ext cx="6517481" cy="678486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5EF703-0CA3-40FF-8E28-948D6E363093}"/>
              </a:ext>
            </a:extLst>
          </p:cNvPr>
          <p:cNvSpPr>
            <a:spLocks noGrp="1"/>
          </p:cNvSpPr>
          <p:nvPr>
            <p:ph type="dt" sz="half" idx="2"/>
          </p:nvPr>
        </p:nvSpPr>
        <p:spPr>
          <a:xfrm>
            <a:off x="519509" y="9911198"/>
            <a:ext cx="1700213" cy="569325"/>
          </a:xfrm>
          <a:prstGeom prst="rect">
            <a:avLst/>
          </a:prstGeom>
        </p:spPr>
        <p:txBody>
          <a:bodyPr vert="horz" lIns="91440" tIns="45720" rIns="91440" bIns="45720" rtlCol="0" anchor="ctr"/>
          <a:lstStyle>
            <a:lvl1pPr algn="l">
              <a:defRPr sz="744">
                <a:solidFill>
                  <a:schemeClr val="tx1">
                    <a:tint val="75000"/>
                  </a:schemeClr>
                </a:solidFill>
              </a:defRPr>
            </a:lvl1pPr>
          </a:lstStyle>
          <a:p>
            <a:endParaRPr lang="en-GB"/>
          </a:p>
        </p:txBody>
      </p:sp>
      <p:sp>
        <p:nvSpPr>
          <p:cNvPr id="5" name="Footer Placeholder 4">
            <a:extLst>
              <a:ext uri="{FF2B5EF4-FFF2-40B4-BE49-F238E27FC236}">
                <a16:creationId xmlns:a16="http://schemas.microsoft.com/office/drawing/2014/main" id="{09BFB77C-B7E9-4B4F-B5D4-9D8F31326501}"/>
              </a:ext>
            </a:extLst>
          </p:cNvPr>
          <p:cNvSpPr>
            <a:spLocks noGrp="1"/>
          </p:cNvSpPr>
          <p:nvPr>
            <p:ph type="ftr" sz="quarter" idx="3"/>
          </p:nvPr>
        </p:nvSpPr>
        <p:spPr>
          <a:xfrm>
            <a:off x="2503091" y="9911198"/>
            <a:ext cx="2550319" cy="569325"/>
          </a:xfrm>
          <a:prstGeom prst="rect">
            <a:avLst/>
          </a:prstGeom>
        </p:spPr>
        <p:txBody>
          <a:bodyPr vert="horz" lIns="91440" tIns="45720" rIns="91440" bIns="45720" rtlCol="0" anchor="ctr"/>
          <a:lstStyle>
            <a:lvl1pPr algn="ctr">
              <a:defRPr sz="744">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8262CBB-FBBE-4749-A479-04E4CDDE4737}"/>
              </a:ext>
            </a:extLst>
          </p:cNvPr>
          <p:cNvSpPr>
            <a:spLocks noGrp="1"/>
          </p:cNvSpPr>
          <p:nvPr>
            <p:ph type="sldNum" sz="quarter" idx="4"/>
          </p:nvPr>
        </p:nvSpPr>
        <p:spPr>
          <a:xfrm>
            <a:off x="5336778" y="9911198"/>
            <a:ext cx="1700213" cy="569325"/>
          </a:xfrm>
          <a:prstGeom prst="rect">
            <a:avLst/>
          </a:prstGeom>
        </p:spPr>
        <p:txBody>
          <a:bodyPr vert="horz" lIns="91440" tIns="45720" rIns="91440" bIns="45720" rtlCol="0" anchor="ctr"/>
          <a:lstStyle>
            <a:lvl1pPr algn="r">
              <a:defRPr sz="744">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72771894"/>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sldNum="0" hdr="0" ftr="0" dt="0"/>
  <p:txStyles>
    <p:titleStyle>
      <a:lvl1pPr algn="l" defTabSz="566745" rtl="0" eaLnBrk="1" latinLnBrk="0" hangingPunct="1">
        <a:lnSpc>
          <a:spcPct val="90000"/>
        </a:lnSpc>
        <a:spcBef>
          <a:spcPct val="0"/>
        </a:spcBef>
        <a:buNone/>
        <a:defRPr sz="2727" kern="1200">
          <a:solidFill>
            <a:schemeClr val="tx1"/>
          </a:solidFill>
          <a:latin typeface="+mj-lt"/>
          <a:ea typeface="+mj-ea"/>
          <a:cs typeface="+mj-cs"/>
        </a:defRPr>
      </a:lvl1pPr>
    </p:titleStyle>
    <p:bodyStyle>
      <a:lvl1pPr marL="141686" indent="-141686" algn="l" defTabSz="566745" rtl="0" eaLnBrk="1" latinLnBrk="0" hangingPunct="1">
        <a:lnSpc>
          <a:spcPct val="90000"/>
        </a:lnSpc>
        <a:spcBef>
          <a:spcPts val="620"/>
        </a:spcBef>
        <a:buFont typeface="Arial" panose="020B0604020202020204" pitchFamily="34" charset="0"/>
        <a:buChar char="•"/>
        <a:defRPr sz="1735" kern="1200">
          <a:solidFill>
            <a:schemeClr val="tx1"/>
          </a:solidFill>
          <a:latin typeface="+mn-lt"/>
          <a:ea typeface="+mn-ea"/>
          <a:cs typeface="+mn-cs"/>
        </a:defRPr>
      </a:lvl1pPr>
      <a:lvl2pPr marL="425059" indent="-141686" algn="l" defTabSz="566745" rtl="0" eaLnBrk="1" latinLnBrk="0" hangingPunct="1">
        <a:lnSpc>
          <a:spcPct val="90000"/>
        </a:lnSpc>
        <a:spcBef>
          <a:spcPts val="310"/>
        </a:spcBef>
        <a:buFont typeface="Arial" panose="020B0604020202020204" pitchFamily="34" charset="0"/>
        <a:buChar char="•"/>
        <a:defRPr sz="1488" kern="1200">
          <a:solidFill>
            <a:schemeClr val="tx1"/>
          </a:solidFill>
          <a:latin typeface="+mn-lt"/>
          <a:ea typeface="+mn-ea"/>
          <a:cs typeface="+mn-cs"/>
        </a:defRPr>
      </a:lvl2pPr>
      <a:lvl3pPr marL="708431" indent="-141686" algn="l" defTabSz="566745" rtl="0" eaLnBrk="1" latinLnBrk="0" hangingPunct="1">
        <a:lnSpc>
          <a:spcPct val="90000"/>
        </a:lnSpc>
        <a:spcBef>
          <a:spcPts val="310"/>
        </a:spcBef>
        <a:buFont typeface="Arial" panose="020B0604020202020204" pitchFamily="34" charset="0"/>
        <a:buChar char="•"/>
        <a:defRPr sz="1240" kern="1200">
          <a:solidFill>
            <a:schemeClr val="tx1"/>
          </a:solidFill>
          <a:latin typeface="+mn-lt"/>
          <a:ea typeface="+mn-ea"/>
          <a:cs typeface="+mn-cs"/>
        </a:defRPr>
      </a:lvl3pPr>
      <a:lvl4pPr marL="991804" indent="-141686" algn="l" defTabSz="566745" rtl="0" eaLnBrk="1" latinLnBrk="0" hangingPunct="1">
        <a:lnSpc>
          <a:spcPct val="90000"/>
        </a:lnSpc>
        <a:spcBef>
          <a:spcPts val="310"/>
        </a:spcBef>
        <a:buFont typeface="Arial" panose="020B0604020202020204" pitchFamily="34" charset="0"/>
        <a:buChar char="•"/>
        <a:defRPr sz="1116" kern="1200">
          <a:solidFill>
            <a:schemeClr val="tx1"/>
          </a:solidFill>
          <a:latin typeface="+mn-lt"/>
          <a:ea typeface="+mn-ea"/>
          <a:cs typeface="+mn-cs"/>
        </a:defRPr>
      </a:lvl4pPr>
      <a:lvl5pPr marL="1275177" indent="-141686" algn="l" defTabSz="566745" rtl="0" eaLnBrk="1" latinLnBrk="0" hangingPunct="1">
        <a:lnSpc>
          <a:spcPct val="90000"/>
        </a:lnSpc>
        <a:spcBef>
          <a:spcPts val="310"/>
        </a:spcBef>
        <a:buFont typeface="Arial" panose="020B0604020202020204" pitchFamily="34" charset="0"/>
        <a:buChar char="•"/>
        <a:defRPr sz="1116" kern="1200">
          <a:solidFill>
            <a:schemeClr val="tx1"/>
          </a:solidFill>
          <a:latin typeface="+mn-lt"/>
          <a:ea typeface="+mn-ea"/>
          <a:cs typeface="+mn-cs"/>
        </a:defRPr>
      </a:lvl5pPr>
      <a:lvl6pPr marL="1558549" indent="-141686" algn="l" defTabSz="566745" rtl="0" eaLnBrk="1" latinLnBrk="0" hangingPunct="1">
        <a:lnSpc>
          <a:spcPct val="90000"/>
        </a:lnSpc>
        <a:spcBef>
          <a:spcPts val="310"/>
        </a:spcBef>
        <a:buFont typeface="Arial" panose="020B0604020202020204" pitchFamily="34" charset="0"/>
        <a:buChar char="•"/>
        <a:defRPr sz="1116" kern="1200">
          <a:solidFill>
            <a:schemeClr val="tx1"/>
          </a:solidFill>
          <a:latin typeface="+mn-lt"/>
          <a:ea typeface="+mn-ea"/>
          <a:cs typeface="+mn-cs"/>
        </a:defRPr>
      </a:lvl6pPr>
      <a:lvl7pPr marL="1841922" indent="-141686" algn="l" defTabSz="566745" rtl="0" eaLnBrk="1" latinLnBrk="0" hangingPunct="1">
        <a:lnSpc>
          <a:spcPct val="90000"/>
        </a:lnSpc>
        <a:spcBef>
          <a:spcPts val="310"/>
        </a:spcBef>
        <a:buFont typeface="Arial" panose="020B0604020202020204" pitchFamily="34" charset="0"/>
        <a:buChar char="•"/>
        <a:defRPr sz="1116" kern="1200">
          <a:solidFill>
            <a:schemeClr val="tx1"/>
          </a:solidFill>
          <a:latin typeface="+mn-lt"/>
          <a:ea typeface="+mn-ea"/>
          <a:cs typeface="+mn-cs"/>
        </a:defRPr>
      </a:lvl7pPr>
      <a:lvl8pPr marL="2125294" indent="-141686" algn="l" defTabSz="566745" rtl="0" eaLnBrk="1" latinLnBrk="0" hangingPunct="1">
        <a:lnSpc>
          <a:spcPct val="90000"/>
        </a:lnSpc>
        <a:spcBef>
          <a:spcPts val="310"/>
        </a:spcBef>
        <a:buFont typeface="Arial" panose="020B0604020202020204" pitchFamily="34" charset="0"/>
        <a:buChar char="•"/>
        <a:defRPr sz="1116" kern="1200">
          <a:solidFill>
            <a:schemeClr val="tx1"/>
          </a:solidFill>
          <a:latin typeface="+mn-lt"/>
          <a:ea typeface="+mn-ea"/>
          <a:cs typeface="+mn-cs"/>
        </a:defRPr>
      </a:lvl8pPr>
      <a:lvl9pPr marL="2408667" indent="-141686" algn="l" defTabSz="566745" rtl="0" eaLnBrk="1" latinLnBrk="0" hangingPunct="1">
        <a:lnSpc>
          <a:spcPct val="90000"/>
        </a:lnSpc>
        <a:spcBef>
          <a:spcPts val="310"/>
        </a:spcBef>
        <a:buFont typeface="Arial" panose="020B0604020202020204" pitchFamily="34" charset="0"/>
        <a:buChar char="•"/>
        <a:defRPr sz="1116" kern="1200">
          <a:solidFill>
            <a:schemeClr val="tx1"/>
          </a:solidFill>
          <a:latin typeface="+mn-lt"/>
          <a:ea typeface="+mn-ea"/>
          <a:cs typeface="+mn-cs"/>
        </a:defRPr>
      </a:lvl9pPr>
    </p:bodyStyle>
    <p:otherStyle>
      <a:defPPr>
        <a:defRPr lang="en-US"/>
      </a:defPPr>
      <a:lvl1pPr marL="0" algn="l" defTabSz="566745" rtl="0" eaLnBrk="1" latinLnBrk="0" hangingPunct="1">
        <a:defRPr sz="1116" kern="1200">
          <a:solidFill>
            <a:schemeClr val="tx1"/>
          </a:solidFill>
          <a:latin typeface="+mn-lt"/>
          <a:ea typeface="+mn-ea"/>
          <a:cs typeface="+mn-cs"/>
        </a:defRPr>
      </a:lvl1pPr>
      <a:lvl2pPr marL="283373" algn="l" defTabSz="566745" rtl="0" eaLnBrk="1" latinLnBrk="0" hangingPunct="1">
        <a:defRPr sz="1116" kern="1200">
          <a:solidFill>
            <a:schemeClr val="tx1"/>
          </a:solidFill>
          <a:latin typeface="+mn-lt"/>
          <a:ea typeface="+mn-ea"/>
          <a:cs typeface="+mn-cs"/>
        </a:defRPr>
      </a:lvl2pPr>
      <a:lvl3pPr marL="566745" algn="l" defTabSz="566745" rtl="0" eaLnBrk="1" latinLnBrk="0" hangingPunct="1">
        <a:defRPr sz="1116" kern="1200">
          <a:solidFill>
            <a:schemeClr val="tx1"/>
          </a:solidFill>
          <a:latin typeface="+mn-lt"/>
          <a:ea typeface="+mn-ea"/>
          <a:cs typeface="+mn-cs"/>
        </a:defRPr>
      </a:lvl3pPr>
      <a:lvl4pPr marL="850118" algn="l" defTabSz="566745" rtl="0" eaLnBrk="1" latinLnBrk="0" hangingPunct="1">
        <a:defRPr sz="1116" kern="1200">
          <a:solidFill>
            <a:schemeClr val="tx1"/>
          </a:solidFill>
          <a:latin typeface="+mn-lt"/>
          <a:ea typeface="+mn-ea"/>
          <a:cs typeface="+mn-cs"/>
        </a:defRPr>
      </a:lvl4pPr>
      <a:lvl5pPr marL="1133490" algn="l" defTabSz="566745" rtl="0" eaLnBrk="1" latinLnBrk="0" hangingPunct="1">
        <a:defRPr sz="1116" kern="1200">
          <a:solidFill>
            <a:schemeClr val="tx1"/>
          </a:solidFill>
          <a:latin typeface="+mn-lt"/>
          <a:ea typeface="+mn-ea"/>
          <a:cs typeface="+mn-cs"/>
        </a:defRPr>
      </a:lvl5pPr>
      <a:lvl6pPr marL="1416863" algn="l" defTabSz="566745" rtl="0" eaLnBrk="1" latinLnBrk="0" hangingPunct="1">
        <a:defRPr sz="1116" kern="1200">
          <a:solidFill>
            <a:schemeClr val="tx1"/>
          </a:solidFill>
          <a:latin typeface="+mn-lt"/>
          <a:ea typeface="+mn-ea"/>
          <a:cs typeface="+mn-cs"/>
        </a:defRPr>
      </a:lvl6pPr>
      <a:lvl7pPr marL="1700235" algn="l" defTabSz="566745" rtl="0" eaLnBrk="1" latinLnBrk="0" hangingPunct="1">
        <a:defRPr sz="1116" kern="1200">
          <a:solidFill>
            <a:schemeClr val="tx1"/>
          </a:solidFill>
          <a:latin typeface="+mn-lt"/>
          <a:ea typeface="+mn-ea"/>
          <a:cs typeface="+mn-cs"/>
        </a:defRPr>
      </a:lvl7pPr>
      <a:lvl8pPr marL="1983608" algn="l" defTabSz="566745" rtl="0" eaLnBrk="1" latinLnBrk="0" hangingPunct="1">
        <a:defRPr sz="1116" kern="1200">
          <a:solidFill>
            <a:schemeClr val="tx1"/>
          </a:solidFill>
          <a:latin typeface="+mn-lt"/>
          <a:ea typeface="+mn-ea"/>
          <a:cs typeface="+mn-cs"/>
        </a:defRPr>
      </a:lvl8pPr>
      <a:lvl9pPr marL="2266980" algn="l" defTabSz="566745" rtl="0" eaLnBrk="1" latinLnBrk="0" hangingPunct="1">
        <a:defRPr sz="1116"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5512572" y="6072796"/>
            <a:ext cx="2041557" cy="4145342"/>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440796" y="7010118"/>
            <a:ext cx="5416869" cy="2376311"/>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40796" y="831711"/>
            <a:ext cx="5416869" cy="587477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40272" y="9624065"/>
            <a:ext cx="992049" cy="569325"/>
          </a:xfrm>
          <a:prstGeom prst="rect">
            <a:avLst/>
          </a:prstGeom>
        </p:spPr>
        <p:txBody>
          <a:bodyPr vert="horz" lIns="91440" tIns="45720" rIns="91440" bIns="45720" rtlCol="0" anchor="t"/>
          <a:lstStyle>
            <a:lvl1pPr algn="r">
              <a:defRPr sz="826" b="0" i="0">
                <a:solidFill>
                  <a:schemeClr val="bg2">
                    <a:lumMod val="50000"/>
                  </a:schemeClr>
                </a:solidFill>
                <a:effectLst/>
                <a:latin typeface="+mn-lt"/>
              </a:defRPr>
            </a:lvl1pPr>
          </a:lstStyle>
          <a:p>
            <a:endParaRPr lang="en-GB"/>
          </a:p>
        </p:txBody>
      </p:sp>
      <p:sp>
        <p:nvSpPr>
          <p:cNvPr id="5" name="Footer Placeholder 4"/>
          <p:cNvSpPr>
            <a:spLocks noGrp="1"/>
          </p:cNvSpPr>
          <p:nvPr>
            <p:ph type="ftr" sz="quarter" idx="3"/>
          </p:nvPr>
        </p:nvSpPr>
        <p:spPr>
          <a:xfrm>
            <a:off x="440796" y="9624061"/>
            <a:ext cx="4802744" cy="569325"/>
          </a:xfrm>
          <a:prstGeom prst="rect">
            <a:avLst/>
          </a:prstGeom>
        </p:spPr>
        <p:txBody>
          <a:bodyPr vert="horz" lIns="91440" tIns="45720" rIns="91440" bIns="45720" rtlCol="0" anchor="t"/>
          <a:lstStyle>
            <a:lvl1pPr algn="l">
              <a:defRPr sz="826"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6424700" y="8698294"/>
            <a:ext cx="708138" cy="1044587"/>
          </a:xfrm>
          <a:prstGeom prst="rect">
            <a:avLst/>
          </a:prstGeom>
        </p:spPr>
        <p:txBody>
          <a:bodyPr vert="horz" lIns="91440" tIns="45720" rIns="91440" bIns="45720" rtlCol="0" anchor="b"/>
          <a:lstStyle>
            <a:lvl1pPr algn="r">
              <a:defRPr sz="2314" b="0" i="0">
                <a:solidFill>
                  <a:schemeClr val="bg2">
                    <a:lumMod val="50000"/>
                  </a:schemeClr>
                </a:solidFill>
                <a:effectLst/>
                <a:latin typeface="+mn-lt"/>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84835711"/>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hf sldNum="0" hdr="0" ftr="0" dt="0"/>
  <p:txStyles>
    <p:titleStyle>
      <a:lvl1pPr algn="l" defTabSz="377830" rtl="0" eaLnBrk="1" latinLnBrk="0" hangingPunct="1">
        <a:spcBef>
          <a:spcPct val="0"/>
        </a:spcBef>
        <a:buNone/>
        <a:defRPr sz="2644"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36144" indent="-236144" algn="l" defTabSz="377830" rtl="0" eaLnBrk="1" latinLnBrk="0" hangingPunct="1">
        <a:spcBef>
          <a:spcPct val="20000"/>
        </a:spcBef>
        <a:spcAft>
          <a:spcPts val="496"/>
        </a:spcAft>
        <a:buClr>
          <a:schemeClr val="tx1"/>
        </a:buClr>
        <a:buSzPct val="80000"/>
        <a:buFont typeface="Wingdings 3" panose="05040102010807070707" pitchFamily="18" charset="2"/>
        <a:buChar char=""/>
        <a:defRPr sz="1653" kern="1200" cap="none">
          <a:solidFill>
            <a:schemeClr val="bg2">
              <a:lumMod val="75000"/>
            </a:schemeClr>
          </a:solidFill>
          <a:effectLst/>
          <a:latin typeface="+mn-lt"/>
          <a:ea typeface="+mn-ea"/>
          <a:cs typeface="+mn-cs"/>
        </a:defRPr>
      </a:lvl1pPr>
      <a:lvl2pPr marL="613974" indent="-236144" algn="l" defTabSz="377830" rtl="0" eaLnBrk="1" latinLnBrk="0" hangingPunct="1">
        <a:spcBef>
          <a:spcPct val="20000"/>
        </a:spcBef>
        <a:spcAft>
          <a:spcPts val="496"/>
        </a:spcAft>
        <a:buClr>
          <a:schemeClr val="tx1"/>
        </a:buClr>
        <a:buSzPct val="80000"/>
        <a:buFont typeface="Wingdings 3" panose="05040102010807070707" pitchFamily="18" charset="2"/>
        <a:buChar char=""/>
        <a:defRPr sz="1488" kern="1200" cap="none">
          <a:solidFill>
            <a:schemeClr val="bg2">
              <a:lumMod val="75000"/>
            </a:schemeClr>
          </a:solidFill>
          <a:effectLst/>
          <a:latin typeface="+mn-lt"/>
          <a:ea typeface="+mn-ea"/>
          <a:cs typeface="+mn-cs"/>
        </a:defRPr>
      </a:lvl2pPr>
      <a:lvl3pPr marL="991804" indent="-236144" algn="l" defTabSz="377830" rtl="0" eaLnBrk="1" latinLnBrk="0" hangingPunct="1">
        <a:spcBef>
          <a:spcPct val="20000"/>
        </a:spcBef>
        <a:spcAft>
          <a:spcPts val="496"/>
        </a:spcAft>
        <a:buClr>
          <a:schemeClr val="tx1"/>
        </a:buClr>
        <a:buSzPct val="80000"/>
        <a:buFont typeface="Wingdings 3" panose="05040102010807070707" pitchFamily="18" charset="2"/>
        <a:buChar char=""/>
        <a:defRPr sz="1322" kern="1200" cap="none">
          <a:solidFill>
            <a:schemeClr val="bg2">
              <a:lumMod val="75000"/>
            </a:schemeClr>
          </a:solidFill>
          <a:effectLst/>
          <a:latin typeface="+mn-lt"/>
          <a:ea typeface="+mn-ea"/>
          <a:cs typeface="+mn-cs"/>
        </a:defRPr>
      </a:lvl3pPr>
      <a:lvl4pPr marL="1275177" indent="-141686" algn="l" defTabSz="377830" rtl="0" eaLnBrk="1" latinLnBrk="0" hangingPunct="1">
        <a:spcBef>
          <a:spcPct val="20000"/>
        </a:spcBef>
        <a:spcAft>
          <a:spcPts val="496"/>
        </a:spcAft>
        <a:buClr>
          <a:schemeClr val="tx1"/>
        </a:buClr>
        <a:buSzPct val="80000"/>
        <a:buFont typeface="Wingdings 3" panose="05040102010807070707" pitchFamily="18" charset="2"/>
        <a:buChar char=""/>
        <a:defRPr sz="1157" kern="1200" cap="none">
          <a:solidFill>
            <a:schemeClr val="bg2">
              <a:lumMod val="75000"/>
            </a:schemeClr>
          </a:solidFill>
          <a:effectLst/>
          <a:latin typeface="+mn-lt"/>
          <a:ea typeface="+mn-ea"/>
          <a:cs typeface="+mn-cs"/>
        </a:defRPr>
      </a:lvl4pPr>
      <a:lvl5pPr marL="1653007" indent="-141686" algn="l" defTabSz="377830" rtl="0" eaLnBrk="1" latinLnBrk="0" hangingPunct="1">
        <a:spcBef>
          <a:spcPct val="20000"/>
        </a:spcBef>
        <a:spcAft>
          <a:spcPts val="496"/>
        </a:spcAft>
        <a:buClr>
          <a:schemeClr val="tx1"/>
        </a:buClr>
        <a:buSzPct val="80000"/>
        <a:buFont typeface="Wingdings 3" panose="05040102010807070707" pitchFamily="18" charset="2"/>
        <a:buChar char=""/>
        <a:defRPr sz="1157" kern="1200" cap="none">
          <a:solidFill>
            <a:schemeClr val="bg2">
              <a:lumMod val="75000"/>
            </a:schemeClr>
          </a:solidFill>
          <a:effectLst/>
          <a:latin typeface="+mn-lt"/>
          <a:ea typeface="+mn-ea"/>
          <a:cs typeface="+mn-cs"/>
        </a:defRPr>
      </a:lvl5pPr>
      <a:lvl6pPr marL="2078065" indent="-188915" algn="l" defTabSz="377830" rtl="0" eaLnBrk="1" latinLnBrk="0" hangingPunct="1">
        <a:spcBef>
          <a:spcPct val="20000"/>
        </a:spcBef>
        <a:spcAft>
          <a:spcPts val="496"/>
        </a:spcAft>
        <a:buClr>
          <a:schemeClr val="tx1"/>
        </a:buClr>
        <a:buSzPct val="80000"/>
        <a:buFont typeface="Wingdings 3" panose="05040102010807070707" pitchFamily="18" charset="2"/>
        <a:buChar char=""/>
        <a:defRPr sz="1157" kern="1200" cap="none">
          <a:solidFill>
            <a:schemeClr val="bg2">
              <a:lumMod val="75000"/>
            </a:schemeClr>
          </a:solidFill>
          <a:effectLst/>
          <a:latin typeface="+mn-lt"/>
          <a:ea typeface="+mn-ea"/>
          <a:cs typeface="+mn-cs"/>
        </a:defRPr>
      </a:lvl6pPr>
      <a:lvl7pPr marL="2455896" indent="-188915" algn="l" defTabSz="377830" rtl="0" eaLnBrk="1" latinLnBrk="0" hangingPunct="1">
        <a:spcBef>
          <a:spcPct val="20000"/>
        </a:spcBef>
        <a:spcAft>
          <a:spcPts val="496"/>
        </a:spcAft>
        <a:buClr>
          <a:schemeClr val="tx1"/>
        </a:buClr>
        <a:buSzPct val="80000"/>
        <a:buFont typeface="Wingdings 3" panose="05040102010807070707" pitchFamily="18" charset="2"/>
        <a:buChar char=""/>
        <a:defRPr sz="1157" kern="1200" cap="none">
          <a:solidFill>
            <a:schemeClr val="bg2">
              <a:lumMod val="75000"/>
            </a:schemeClr>
          </a:solidFill>
          <a:effectLst/>
          <a:latin typeface="+mn-lt"/>
          <a:ea typeface="+mn-ea"/>
          <a:cs typeface="+mn-cs"/>
        </a:defRPr>
      </a:lvl7pPr>
      <a:lvl8pPr marL="2833726" indent="-188915" algn="l" defTabSz="377830" rtl="0" eaLnBrk="1" latinLnBrk="0" hangingPunct="1">
        <a:spcBef>
          <a:spcPct val="20000"/>
        </a:spcBef>
        <a:spcAft>
          <a:spcPts val="496"/>
        </a:spcAft>
        <a:buClr>
          <a:schemeClr val="tx1"/>
        </a:buClr>
        <a:buSzPct val="80000"/>
        <a:buFont typeface="Wingdings 3" panose="05040102010807070707" pitchFamily="18" charset="2"/>
        <a:buChar char=""/>
        <a:defRPr sz="1157" kern="1200" cap="none">
          <a:solidFill>
            <a:schemeClr val="bg2">
              <a:lumMod val="75000"/>
            </a:schemeClr>
          </a:solidFill>
          <a:effectLst/>
          <a:latin typeface="+mn-lt"/>
          <a:ea typeface="+mn-ea"/>
          <a:cs typeface="+mn-cs"/>
        </a:defRPr>
      </a:lvl8pPr>
      <a:lvl9pPr marL="3211556" indent="-188915" algn="l" defTabSz="377830" rtl="0" eaLnBrk="1" latinLnBrk="0" hangingPunct="1">
        <a:spcBef>
          <a:spcPct val="20000"/>
        </a:spcBef>
        <a:spcAft>
          <a:spcPts val="496"/>
        </a:spcAft>
        <a:buClr>
          <a:schemeClr val="tx1"/>
        </a:buClr>
        <a:buSzPct val="80000"/>
        <a:buFont typeface="Wingdings 3" panose="05040102010807070707" pitchFamily="18" charset="2"/>
        <a:buChar char=""/>
        <a:defRPr sz="1157" kern="1200" cap="none">
          <a:solidFill>
            <a:schemeClr val="bg2">
              <a:lumMod val="75000"/>
            </a:schemeClr>
          </a:solidFill>
          <a:effectLst/>
          <a:latin typeface="+mn-lt"/>
          <a:ea typeface="+mn-ea"/>
          <a:cs typeface="+mn-cs"/>
        </a:defRPr>
      </a:lvl9pPr>
    </p:bodyStyle>
    <p:otherStyle>
      <a:defPPr>
        <a:defRPr lang="en-US"/>
      </a:defPPr>
      <a:lvl1pPr marL="0" algn="l" defTabSz="377830" rtl="0" eaLnBrk="1" latinLnBrk="0" hangingPunct="1">
        <a:defRPr sz="1488" kern="1200">
          <a:solidFill>
            <a:schemeClr val="tx1"/>
          </a:solidFill>
          <a:latin typeface="+mn-lt"/>
          <a:ea typeface="+mn-ea"/>
          <a:cs typeface="+mn-cs"/>
        </a:defRPr>
      </a:lvl1pPr>
      <a:lvl2pPr marL="377830" algn="l" defTabSz="377830" rtl="0" eaLnBrk="1" latinLnBrk="0" hangingPunct="1">
        <a:defRPr sz="1488" kern="1200">
          <a:solidFill>
            <a:schemeClr val="tx1"/>
          </a:solidFill>
          <a:latin typeface="+mn-lt"/>
          <a:ea typeface="+mn-ea"/>
          <a:cs typeface="+mn-cs"/>
        </a:defRPr>
      </a:lvl2pPr>
      <a:lvl3pPr marL="755660" algn="l" defTabSz="377830" rtl="0" eaLnBrk="1" latinLnBrk="0" hangingPunct="1">
        <a:defRPr sz="1488" kern="1200">
          <a:solidFill>
            <a:schemeClr val="tx1"/>
          </a:solidFill>
          <a:latin typeface="+mn-lt"/>
          <a:ea typeface="+mn-ea"/>
          <a:cs typeface="+mn-cs"/>
        </a:defRPr>
      </a:lvl3pPr>
      <a:lvl4pPr marL="1133490" algn="l" defTabSz="377830" rtl="0" eaLnBrk="1" latinLnBrk="0" hangingPunct="1">
        <a:defRPr sz="1488" kern="1200">
          <a:solidFill>
            <a:schemeClr val="tx1"/>
          </a:solidFill>
          <a:latin typeface="+mn-lt"/>
          <a:ea typeface="+mn-ea"/>
          <a:cs typeface="+mn-cs"/>
        </a:defRPr>
      </a:lvl4pPr>
      <a:lvl5pPr marL="1511320" algn="l" defTabSz="377830" rtl="0" eaLnBrk="1" latinLnBrk="0" hangingPunct="1">
        <a:defRPr sz="1488" kern="1200">
          <a:solidFill>
            <a:schemeClr val="tx1"/>
          </a:solidFill>
          <a:latin typeface="+mn-lt"/>
          <a:ea typeface="+mn-ea"/>
          <a:cs typeface="+mn-cs"/>
        </a:defRPr>
      </a:lvl5pPr>
      <a:lvl6pPr marL="1889150" algn="l" defTabSz="377830" rtl="0" eaLnBrk="1" latinLnBrk="0" hangingPunct="1">
        <a:defRPr sz="1488" kern="1200">
          <a:solidFill>
            <a:schemeClr val="tx1"/>
          </a:solidFill>
          <a:latin typeface="+mn-lt"/>
          <a:ea typeface="+mn-ea"/>
          <a:cs typeface="+mn-cs"/>
        </a:defRPr>
      </a:lvl6pPr>
      <a:lvl7pPr marL="2266980" algn="l" defTabSz="377830" rtl="0" eaLnBrk="1" latinLnBrk="0" hangingPunct="1">
        <a:defRPr sz="1488" kern="1200">
          <a:solidFill>
            <a:schemeClr val="tx1"/>
          </a:solidFill>
          <a:latin typeface="+mn-lt"/>
          <a:ea typeface="+mn-ea"/>
          <a:cs typeface="+mn-cs"/>
        </a:defRPr>
      </a:lvl7pPr>
      <a:lvl8pPr marL="2644811" algn="l" defTabSz="377830" rtl="0" eaLnBrk="1" latinLnBrk="0" hangingPunct="1">
        <a:defRPr sz="1488" kern="1200">
          <a:solidFill>
            <a:schemeClr val="tx1"/>
          </a:solidFill>
          <a:latin typeface="+mn-lt"/>
          <a:ea typeface="+mn-ea"/>
          <a:cs typeface="+mn-cs"/>
        </a:defRPr>
      </a:lvl8pPr>
      <a:lvl9pPr marL="3022641" algn="l" defTabSz="377830"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23" name="Google Shape;99;p1">
            <a:extLst>
              <a:ext uri="{FF2B5EF4-FFF2-40B4-BE49-F238E27FC236}">
                <a16:creationId xmlns:a16="http://schemas.microsoft.com/office/drawing/2014/main" id="{480CE59F-561B-445F-9D90-A07018EC266E}"/>
              </a:ext>
            </a:extLst>
          </p:cNvPr>
          <p:cNvSpPr/>
          <p:nvPr/>
        </p:nvSpPr>
        <p:spPr>
          <a:xfrm>
            <a:off x="4079135" y="3136053"/>
            <a:ext cx="3297655" cy="2704196"/>
          </a:xfrm>
          <a:custGeom>
            <a:avLst/>
            <a:gdLst/>
            <a:ahLst/>
            <a:cxnLst/>
            <a:rect l="l" t="t" r="r" b="b"/>
            <a:pathLst>
              <a:path w="7250890" h="3811312" extrusionOk="0">
                <a:moveTo>
                  <a:pt x="6946090" y="0"/>
                </a:moveTo>
                <a:lnTo>
                  <a:pt x="304800" y="0"/>
                </a:lnTo>
                <a:cubicBezTo>
                  <a:pt x="135890" y="0"/>
                  <a:pt x="0" y="135890"/>
                  <a:pt x="0" y="304800"/>
                </a:cubicBezTo>
                <a:lnTo>
                  <a:pt x="0" y="3506512"/>
                </a:lnTo>
                <a:cubicBezTo>
                  <a:pt x="0" y="3675423"/>
                  <a:pt x="135890" y="3811312"/>
                  <a:pt x="304800" y="3811312"/>
                </a:cubicBezTo>
                <a:lnTo>
                  <a:pt x="6946090" y="3811312"/>
                </a:lnTo>
                <a:cubicBezTo>
                  <a:pt x="7115000" y="3811312"/>
                  <a:pt x="7250890" y="3675423"/>
                  <a:pt x="7250890" y="3506512"/>
                </a:cubicBezTo>
                <a:lnTo>
                  <a:pt x="7250890" y="304800"/>
                </a:lnTo>
                <a:cubicBezTo>
                  <a:pt x="7250890" y="135890"/>
                  <a:pt x="7115000" y="0"/>
                  <a:pt x="6946090" y="0"/>
                </a:cubicBezTo>
                <a:close/>
              </a:path>
            </a:pathLst>
          </a:custGeom>
          <a:solidFill>
            <a:srgbClr val="F5C753"/>
          </a:solidFill>
          <a:ln w="19050">
            <a:solidFill>
              <a:schemeClr val="tx1"/>
            </a:solid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lang="en-GB"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0000"/>
                </a:solidFill>
                <a:latin typeface="Calibri" panose="020F0502020204030204" pitchFamily="34" charset="0"/>
                <a:cs typeface="Calibri" panose="020F0502020204030204" pitchFamily="34" charset="0"/>
                <a:sym typeface="Arial"/>
              </a:rPr>
              <a:t>This Year’s Summer fete will be on Thursday 17</a:t>
            </a:r>
            <a:r>
              <a:rPr lang="en-GB" sz="1400" b="0" i="0" u="none" strike="noStrike" cap="none" baseline="30000" dirty="0">
                <a:solidFill>
                  <a:srgbClr val="000000"/>
                </a:solidFill>
                <a:latin typeface="Calibri" panose="020F0502020204030204" pitchFamily="34" charset="0"/>
                <a:cs typeface="Calibri" panose="020F0502020204030204" pitchFamily="34" charset="0"/>
                <a:sym typeface="Arial"/>
              </a:rPr>
              <a:t>th</a:t>
            </a:r>
            <a:r>
              <a:rPr lang="en-GB" sz="1400" b="0" i="0" u="none" strike="noStrike" cap="none" dirty="0">
                <a:solidFill>
                  <a:srgbClr val="000000"/>
                </a:solidFill>
                <a:latin typeface="Calibri" panose="020F0502020204030204" pitchFamily="34" charset="0"/>
                <a:cs typeface="Calibri" panose="020F0502020204030204" pitchFamily="34" charset="0"/>
                <a:sym typeface="Arial"/>
              </a:rPr>
              <a:t> July and will start at 1pm. This year, we are hoping to make it even bigger and better. If you,</a:t>
            </a:r>
            <a:r>
              <a:rPr lang="en-GB" dirty="0">
                <a:latin typeface="Calibri" panose="020F0502020204030204" pitchFamily="34" charset="0"/>
                <a:cs typeface="Calibri" panose="020F0502020204030204" pitchFamily="34" charset="0"/>
              </a:rPr>
              <a:t> or anyone you know </a:t>
            </a:r>
            <a:r>
              <a:rPr lang="en-GB" sz="1400" b="0" i="0" u="none" strike="noStrike" cap="none" dirty="0">
                <a:solidFill>
                  <a:srgbClr val="000000"/>
                </a:solidFill>
                <a:latin typeface="Calibri" panose="020F0502020204030204" pitchFamily="34" charset="0"/>
                <a:cs typeface="Calibri" panose="020F0502020204030204" pitchFamily="34" charset="0"/>
                <a:sym typeface="Arial"/>
              </a:rPr>
              <a:t>would like a stall, please contact the school office.</a:t>
            </a:r>
          </a:p>
          <a:p>
            <a:pPr marL="0" marR="0" lvl="0" indent="0" algn="ctr" rtl="0">
              <a:lnSpc>
                <a:spcPct val="100000"/>
              </a:lnSpc>
              <a:spcBef>
                <a:spcPts val="0"/>
              </a:spcBef>
              <a:spcAft>
                <a:spcPts val="0"/>
              </a:spcAft>
              <a:buClr>
                <a:srgbClr val="000000"/>
              </a:buClr>
              <a:buSzPts val="1400"/>
              <a:buFont typeface="Arial"/>
              <a:buNone/>
            </a:pPr>
            <a:endParaRPr lang="en-GB" dirty="0">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0000"/>
                </a:solidFill>
                <a:latin typeface="Calibri" panose="020F0502020204030204" pitchFamily="34" charset="0"/>
                <a:cs typeface="Calibri" panose="020F0502020204030204" pitchFamily="34" charset="0"/>
                <a:sym typeface="Arial"/>
              </a:rPr>
              <a:t>If you are able to help out on one of the stalls or in any of the organisation then the PTA will be meeting on Wednesday 18</a:t>
            </a:r>
            <a:r>
              <a:rPr lang="en-GB" sz="1400" b="0" i="0" u="none" strike="noStrike" cap="none" baseline="30000" dirty="0">
                <a:solidFill>
                  <a:srgbClr val="000000"/>
                </a:solidFill>
                <a:latin typeface="Calibri" panose="020F0502020204030204" pitchFamily="34" charset="0"/>
                <a:cs typeface="Calibri" panose="020F0502020204030204" pitchFamily="34" charset="0"/>
                <a:sym typeface="Arial"/>
              </a:rPr>
              <a:t>th</a:t>
            </a:r>
            <a:r>
              <a:rPr lang="en-GB" sz="1400" b="0" i="0" u="none" strike="noStrike" cap="none" dirty="0">
                <a:solidFill>
                  <a:srgbClr val="000000"/>
                </a:solidFill>
                <a:latin typeface="Calibri" panose="020F0502020204030204" pitchFamily="34" charset="0"/>
                <a:cs typeface="Calibri" panose="020F0502020204030204" pitchFamily="34" charset="0"/>
                <a:sym typeface="Arial"/>
              </a:rPr>
              <a:t> June at 2pm in school.</a:t>
            </a:r>
            <a:endParaRPr sz="1400" b="0" i="0" u="none" strike="noStrike" cap="none" dirty="0">
              <a:solidFill>
                <a:srgbClr val="000000"/>
              </a:solidFill>
              <a:latin typeface="Calibri" panose="020F0502020204030204" pitchFamily="34" charset="0"/>
              <a:cs typeface="Calibri" panose="020F0502020204030204" pitchFamily="34" charset="0"/>
              <a:sym typeface="Arial"/>
            </a:endParaRPr>
          </a:p>
        </p:txBody>
      </p:sp>
      <p:sp>
        <p:nvSpPr>
          <p:cNvPr id="3" name="Rectangle: Rounded Corners 2">
            <a:extLst>
              <a:ext uri="{FF2B5EF4-FFF2-40B4-BE49-F238E27FC236}">
                <a16:creationId xmlns:a16="http://schemas.microsoft.com/office/drawing/2014/main" id="{5A87AFA0-265B-43CF-BB6D-EABE75B240CD}"/>
              </a:ext>
            </a:extLst>
          </p:cNvPr>
          <p:cNvSpPr/>
          <p:nvPr/>
        </p:nvSpPr>
        <p:spPr>
          <a:xfrm>
            <a:off x="179710" y="3136053"/>
            <a:ext cx="3776964" cy="4517954"/>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alibri" panose="020F0502020204030204" pitchFamily="34" charset="0"/>
                <a:cs typeface="Calibri" panose="020F0502020204030204" pitchFamily="34" charset="0"/>
              </a:rPr>
              <a:t>Welcome back </a:t>
            </a:r>
            <a:r>
              <a:rPr lang="en-GB" dirty="0">
                <a:solidFill>
                  <a:schemeClr val="bg1"/>
                </a:solidFill>
                <a:latin typeface="Calibri" panose="020F0502020204030204" pitchFamily="34" charset="0"/>
                <a:cs typeface="Calibri" panose="020F0502020204030204" pitchFamily="34" charset="0"/>
              </a:rPr>
              <a:t>to what is going to be an incredibly busy half term. We have already seen our year 5 pupils leave and return from their Llangrannog residential. The weather was kind to them and they had an incredible time. Thanks to Miss Densley, Mr Lewis and Mrs Roberts who accompanied them on the residential.  Year 6 are also looking forward to their London residential and, not to mention, the summer show, which will be held at 2 pm on Wednesday 9</a:t>
            </a:r>
            <a:r>
              <a:rPr lang="en-GB" baseline="30000" dirty="0">
                <a:solidFill>
                  <a:schemeClr val="bg1"/>
                </a:solidFill>
                <a:latin typeface="Calibri" panose="020F0502020204030204" pitchFamily="34" charset="0"/>
                <a:cs typeface="Calibri" panose="020F0502020204030204" pitchFamily="34" charset="0"/>
              </a:rPr>
              <a:t>th</a:t>
            </a:r>
            <a:r>
              <a:rPr lang="en-GB" dirty="0">
                <a:solidFill>
                  <a:schemeClr val="bg1"/>
                </a:solidFill>
                <a:latin typeface="Calibri" panose="020F0502020204030204" pitchFamily="34" charset="0"/>
                <a:cs typeface="Calibri" panose="020F0502020204030204" pitchFamily="34" charset="0"/>
              </a:rPr>
              <a:t>, Thursday 10</a:t>
            </a:r>
            <a:r>
              <a:rPr lang="en-GB" baseline="30000" dirty="0">
                <a:solidFill>
                  <a:schemeClr val="bg1"/>
                </a:solidFill>
                <a:latin typeface="Calibri" panose="020F0502020204030204" pitchFamily="34" charset="0"/>
                <a:cs typeface="Calibri" panose="020F0502020204030204" pitchFamily="34" charset="0"/>
              </a:rPr>
              <a:t>th</a:t>
            </a:r>
            <a:r>
              <a:rPr lang="en-GB" dirty="0">
                <a:solidFill>
                  <a:schemeClr val="bg1"/>
                </a:solidFill>
                <a:latin typeface="Calibri" panose="020F0502020204030204" pitchFamily="34" charset="0"/>
                <a:cs typeface="Calibri" panose="020F0502020204030204" pitchFamily="34" charset="0"/>
              </a:rPr>
              <a:t> and Friday 11</a:t>
            </a:r>
            <a:r>
              <a:rPr lang="en-GB" baseline="30000" dirty="0">
                <a:solidFill>
                  <a:schemeClr val="bg1"/>
                </a:solidFill>
                <a:latin typeface="Calibri" panose="020F0502020204030204" pitchFamily="34" charset="0"/>
                <a:cs typeface="Calibri" panose="020F0502020204030204" pitchFamily="34" charset="0"/>
              </a:rPr>
              <a:t>th</a:t>
            </a:r>
            <a:r>
              <a:rPr lang="en-GB" dirty="0">
                <a:solidFill>
                  <a:schemeClr val="bg1"/>
                </a:solidFill>
                <a:latin typeface="Calibri" panose="020F0502020204030204" pitchFamily="34" charset="0"/>
                <a:cs typeface="Calibri" panose="020F0502020204030204" pitchFamily="34" charset="0"/>
              </a:rPr>
              <a:t> July. It is certainly one not to miss and tickets will be on sale very soon through RCT Pay. </a:t>
            </a:r>
          </a:p>
          <a:p>
            <a:pPr algn="ctr"/>
            <a:endParaRPr lang="en-GB" dirty="0">
              <a:solidFill>
                <a:schemeClr val="bg1"/>
              </a:solidFill>
              <a:latin typeface="Calibri" panose="020F0502020204030204" pitchFamily="34" charset="0"/>
              <a:cs typeface="Calibri" panose="020F0502020204030204" pitchFamily="34" charset="0"/>
            </a:endParaRPr>
          </a:p>
          <a:p>
            <a:pPr algn="ctr"/>
            <a:r>
              <a:rPr lang="en-GB" dirty="0">
                <a:solidFill>
                  <a:schemeClr val="bg1"/>
                </a:solidFill>
                <a:latin typeface="Calibri" panose="020F0502020204030204" pitchFamily="34" charset="0"/>
                <a:cs typeface="Calibri" panose="020F0502020204030204" pitchFamily="34" charset="0"/>
              </a:rPr>
              <a:t>Thank you for your support and patience this week as we have moved to new arrangements for the beginning of the day. I hope that these changes have helped you in the morning!  A reminder that all children should be in school by 9:00am.</a:t>
            </a:r>
          </a:p>
        </p:txBody>
      </p:sp>
      <p:sp>
        <p:nvSpPr>
          <p:cNvPr id="21" name="Freeform 8">
            <a:extLst>
              <a:ext uri="{FF2B5EF4-FFF2-40B4-BE49-F238E27FC236}">
                <a16:creationId xmlns:a16="http://schemas.microsoft.com/office/drawing/2014/main" id="{092022A6-29BE-4B6F-89DE-C3D9F4F14C73}"/>
              </a:ext>
            </a:extLst>
          </p:cNvPr>
          <p:cNvSpPr/>
          <p:nvPr/>
        </p:nvSpPr>
        <p:spPr>
          <a:xfrm>
            <a:off x="-1587" y="1"/>
            <a:ext cx="7558088" cy="2329862"/>
          </a:xfrm>
          <a:custGeom>
            <a:avLst/>
            <a:gdLst/>
            <a:ahLst/>
            <a:cxnLst/>
            <a:rect l="l" t="t" r="r" b="b"/>
            <a:pathLst>
              <a:path w="7560000" h="5035750">
                <a:moveTo>
                  <a:pt x="0" y="0"/>
                </a:moveTo>
                <a:lnTo>
                  <a:pt x="7560000" y="0"/>
                </a:lnTo>
                <a:lnTo>
                  <a:pt x="7560000" y="5035750"/>
                </a:lnTo>
                <a:lnTo>
                  <a:pt x="0" y="5035750"/>
                </a:lnTo>
                <a:lnTo>
                  <a:pt x="0" y="0"/>
                </a:lnTo>
                <a:close/>
              </a:path>
            </a:pathLst>
          </a:custGeom>
          <a:blipFill>
            <a:blip r:embed="rId3"/>
            <a:stretch>
              <a:fillRect/>
            </a:stretch>
          </a:blipFill>
        </p:spPr>
        <p:txBody>
          <a:bodyPr/>
          <a:lstStyle/>
          <a:p>
            <a:endParaRPr lang="en-GB"/>
          </a:p>
        </p:txBody>
      </p:sp>
      <p:sp>
        <p:nvSpPr>
          <p:cNvPr id="85" name="Google Shape;85;p1"/>
          <p:cNvSpPr/>
          <p:nvPr/>
        </p:nvSpPr>
        <p:spPr>
          <a:xfrm>
            <a:off x="4079135" y="5977233"/>
            <a:ext cx="3358885" cy="2330253"/>
          </a:xfrm>
          <a:custGeom>
            <a:avLst/>
            <a:gdLst/>
            <a:ahLst/>
            <a:cxnLst/>
            <a:rect l="l" t="t" r="r" b="b"/>
            <a:pathLst>
              <a:path w="7677452" h="6858377" extrusionOk="0">
                <a:moveTo>
                  <a:pt x="7372652" y="0"/>
                </a:moveTo>
                <a:lnTo>
                  <a:pt x="304800" y="0"/>
                </a:lnTo>
                <a:cubicBezTo>
                  <a:pt x="135890" y="0"/>
                  <a:pt x="0" y="135890"/>
                  <a:pt x="0" y="304800"/>
                </a:cubicBezTo>
                <a:lnTo>
                  <a:pt x="0" y="6553577"/>
                </a:lnTo>
                <a:cubicBezTo>
                  <a:pt x="0" y="6722487"/>
                  <a:pt x="135890" y="6858377"/>
                  <a:pt x="304800" y="6858377"/>
                </a:cubicBezTo>
                <a:lnTo>
                  <a:pt x="7372652" y="6858377"/>
                </a:lnTo>
                <a:cubicBezTo>
                  <a:pt x="7541563" y="6858377"/>
                  <a:pt x="7677452" y="6722487"/>
                  <a:pt x="7677452" y="6553577"/>
                </a:cubicBezTo>
                <a:lnTo>
                  <a:pt x="7677452" y="304800"/>
                </a:lnTo>
                <a:cubicBezTo>
                  <a:pt x="7677452" y="135890"/>
                  <a:pt x="7541563" y="0"/>
                  <a:pt x="7372652" y="0"/>
                </a:cubicBezTo>
                <a:close/>
              </a:path>
            </a:pathLst>
          </a:custGeom>
          <a:solidFill>
            <a:schemeClr val="bg2">
              <a:lumMod val="40000"/>
              <a:lumOff val="60000"/>
            </a:schemeClr>
          </a:solidFill>
          <a:ln w="19050">
            <a:solidFill>
              <a:srgbClr val="002060"/>
            </a:solidFill>
          </a:ln>
        </p:spPr>
        <p:txBody>
          <a:bodyPr spcFirstLastPara="1" wrap="square" lIns="91425" tIns="91425" rIns="91425" bIns="91425" anchor="ctr" anchorCtr="0">
            <a:noAutofit/>
          </a:bodyPr>
          <a:lstStyle/>
          <a:p>
            <a:pPr lvl="0" algn="ctr">
              <a:buSzPts val="1400"/>
            </a:pPr>
            <a:r>
              <a:rPr lang="en-GB" b="1" dirty="0">
                <a:latin typeface="Calibri" panose="020F0502020204030204" pitchFamily="34" charset="0"/>
                <a:cs typeface="Calibri" panose="020F0502020204030204" pitchFamily="34" charset="0"/>
              </a:rPr>
              <a:t>Proud to Present</a:t>
            </a:r>
          </a:p>
          <a:p>
            <a:pPr lvl="0" algn="ctr">
              <a:buSzPts val="1400"/>
            </a:pPr>
            <a:r>
              <a:rPr lang="en-GB" dirty="0">
                <a:latin typeface="Calibri" panose="020F0502020204030204" pitchFamily="34" charset="0"/>
                <a:cs typeface="Calibri" panose="020F0502020204030204" pitchFamily="34" charset="0"/>
              </a:rPr>
              <a:t>Your child should have come home with an invite to “proud to present” This is an opportunity for your child to present their work to you so that you can see the progress they have made over the year. You would have been allocated either Monday 16</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June or Tuesday 17</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June – Will be great to see as many of you there as possible.</a:t>
            </a:r>
          </a:p>
        </p:txBody>
      </p:sp>
      <p:sp>
        <p:nvSpPr>
          <p:cNvPr id="92" name="Google Shape;92;p1"/>
          <p:cNvSpPr txBox="1"/>
          <p:nvPr/>
        </p:nvSpPr>
        <p:spPr>
          <a:xfrm>
            <a:off x="4102097" y="3062075"/>
            <a:ext cx="3190500" cy="344710"/>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r>
              <a:rPr lang="en-US" sz="1600" b="1" dirty="0">
                <a:latin typeface="Calibri" panose="020F0502020204030204" pitchFamily="34" charset="0"/>
                <a:cs typeface="Calibri" panose="020F0502020204030204" pitchFamily="34" charset="0"/>
                <a:sym typeface="Poppins ExtraBold"/>
              </a:rPr>
              <a:t>Fete</a:t>
            </a:r>
            <a:endParaRPr sz="1800" b="1" i="0" u="none" strike="noStrike" cap="none" dirty="0">
              <a:solidFill>
                <a:srgbClr val="000000"/>
              </a:solidFill>
              <a:latin typeface="Calibri" panose="020F0502020204030204" pitchFamily="34" charset="0"/>
              <a:cs typeface="Calibri" panose="020F0502020204030204" pitchFamily="34" charset="0"/>
              <a:sym typeface="Arial"/>
            </a:endParaRPr>
          </a:p>
        </p:txBody>
      </p:sp>
      <p:sp>
        <p:nvSpPr>
          <p:cNvPr id="94" name="Google Shape;94;p1"/>
          <p:cNvSpPr txBox="1"/>
          <p:nvPr/>
        </p:nvSpPr>
        <p:spPr>
          <a:xfrm>
            <a:off x="-991974" y="6801102"/>
            <a:ext cx="3044100" cy="215400"/>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endParaRPr sz="1400" b="0" i="0" u="none" strike="noStrike" cap="none">
              <a:solidFill>
                <a:srgbClr val="000000"/>
              </a:solidFill>
              <a:latin typeface="Arial"/>
              <a:ea typeface="Arial"/>
              <a:cs typeface="Arial"/>
              <a:sym typeface="Arial"/>
            </a:endParaRPr>
          </a:p>
        </p:txBody>
      </p:sp>
      <p:sp>
        <p:nvSpPr>
          <p:cNvPr id="96" name="Google Shape;96;p1"/>
          <p:cNvSpPr txBox="1"/>
          <p:nvPr/>
        </p:nvSpPr>
        <p:spPr>
          <a:xfrm>
            <a:off x="446883" y="393017"/>
            <a:ext cx="6661148" cy="18145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Poppins"/>
                <a:cs typeface="Poppins"/>
                <a:sym typeface="Poppins"/>
              </a:rPr>
              <a:t>WPS NEWS</a:t>
            </a:r>
          </a:p>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Arial"/>
                <a:cs typeface="Poppins"/>
                <a:sym typeface="Poppins"/>
              </a:rPr>
              <a:t>June 2025</a:t>
            </a:r>
            <a:endParaRPr sz="1400" b="0" i="0" u="none" strike="noStrike" cap="none" dirty="0">
              <a:solidFill>
                <a:srgbClr val="000000"/>
              </a:solidFill>
              <a:latin typeface="Arial"/>
              <a:ea typeface="Arial"/>
              <a:cs typeface="Arial"/>
              <a:sym typeface="Arial"/>
            </a:endParaRPr>
          </a:p>
        </p:txBody>
      </p:sp>
      <p:sp>
        <p:nvSpPr>
          <p:cNvPr id="99" name="Google Shape;99;p1"/>
          <p:cNvSpPr/>
          <p:nvPr/>
        </p:nvSpPr>
        <p:spPr>
          <a:xfrm>
            <a:off x="179710" y="7744352"/>
            <a:ext cx="3744832" cy="2737129"/>
          </a:xfrm>
          <a:custGeom>
            <a:avLst/>
            <a:gdLst/>
            <a:ahLst/>
            <a:cxnLst/>
            <a:rect l="l" t="t" r="r" b="b"/>
            <a:pathLst>
              <a:path w="7250890" h="3811312" extrusionOk="0">
                <a:moveTo>
                  <a:pt x="6946090" y="0"/>
                </a:moveTo>
                <a:lnTo>
                  <a:pt x="304800" y="0"/>
                </a:lnTo>
                <a:cubicBezTo>
                  <a:pt x="135890" y="0"/>
                  <a:pt x="0" y="135890"/>
                  <a:pt x="0" y="304800"/>
                </a:cubicBezTo>
                <a:lnTo>
                  <a:pt x="0" y="3506512"/>
                </a:lnTo>
                <a:cubicBezTo>
                  <a:pt x="0" y="3675423"/>
                  <a:pt x="135890" y="3811312"/>
                  <a:pt x="304800" y="3811312"/>
                </a:cubicBezTo>
                <a:lnTo>
                  <a:pt x="6946090" y="3811312"/>
                </a:lnTo>
                <a:cubicBezTo>
                  <a:pt x="7115000" y="3811312"/>
                  <a:pt x="7250890" y="3675423"/>
                  <a:pt x="7250890" y="3506512"/>
                </a:cubicBezTo>
                <a:lnTo>
                  <a:pt x="7250890" y="304800"/>
                </a:lnTo>
                <a:cubicBezTo>
                  <a:pt x="7250890" y="135890"/>
                  <a:pt x="7115000" y="0"/>
                  <a:pt x="6946090" y="0"/>
                </a:cubicBezTo>
                <a:close/>
              </a:path>
            </a:pathLst>
          </a:custGeom>
          <a:solidFill>
            <a:srgbClr val="F5C753"/>
          </a:solidFill>
          <a:ln w="19050">
            <a:solidFill>
              <a:schemeClr val="tx1"/>
            </a:solidFill>
          </a:ln>
        </p:spPr>
        <p:txBody>
          <a:bodyPr spcFirstLastPara="1" wrap="square" lIns="91425" tIns="91425" rIns="91425" bIns="91425" anchor="ctr" anchorCtr="0">
            <a:noAutofit/>
          </a:bodyPr>
          <a:lstStyle/>
          <a:p>
            <a:pPr algn="ctr"/>
            <a:endParaRPr lang="en-GB" sz="1400" b="0" i="0" u="none" strike="noStrike" cap="none" dirty="0">
              <a:solidFill>
                <a:srgbClr val="000000"/>
              </a:solidFill>
              <a:latin typeface="Calibri" panose="020F0502020204030204" pitchFamily="34" charset="0"/>
              <a:cs typeface="Calibri" panose="020F0502020204030204" pitchFamily="34" charset="0"/>
              <a:sym typeface="Arial"/>
            </a:endParaRPr>
          </a:p>
          <a:p>
            <a:pPr algn="ctr"/>
            <a:endParaRPr lang="en-GB" dirty="0">
              <a:latin typeface="Calibri" panose="020F0502020204030204" pitchFamily="34" charset="0"/>
              <a:cs typeface="Calibri" panose="020F0502020204030204" pitchFamily="34" charset="0"/>
            </a:endParaRPr>
          </a:p>
          <a:p>
            <a:pPr algn="ctr"/>
            <a:endParaRPr lang="en-GB" sz="1400" b="0" i="0" u="none" strike="noStrike" cap="none" dirty="0">
              <a:solidFill>
                <a:srgbClr val="000000"/>
              </a:solidFill>
              <a:latin typeface="Calibri" panose="020F0502020204030204" pitchFamily="34" charset="0"/>
              <a:cs typeface="Calibri" panose="020F0502020204030204" pitchFamily="34" charset="0"/>
              <a:sym typeface="Arial"/>
            </a:endParaRPr>
          </a:p>
          <a:p>
            <a:pPr algn="ctr"/>
            <a:r>
              <a:rPr lang="en-GB" sz="1400" b="0" i="0" u="none" strike="noStrike" cap="none" dirty="0">
                <a:solidFill>
                  <a:srgbClr val="000000"/>
                </a:solidFill>
                <a:latin typeface="Calibri" panose="020F0502020204030204" pitchFamily="34" charset="0"/>
                <a:cs typeface="Calibri" panose="020F0502020204030204" pitchFamily="34" charset="0"/>
                <a:sym typeface="Arial"/>
              </a:rPr>
              <a:t>This year, our Sports Day will be held on the field on Friday 20</a:t>
            </a:r>
            <a:r>
              <a:rPr lang="en-GB" sz="1400" b="0" i="0" u="none" strike="noStrike" cap="none" baseline="30000" dirty="0">
                <a:solidFill>
                  <a:srgbClr val="000000"/>
                </a:solidFill>
                <a:latin typeface="Calibri" panose="020F0502020204030204" pitchFamily="34" charset="0"/>
                <a:cs typeface="Calibri" panose="020F0502020204030204" pitchFamily="34" charset="0"/>
                <a:sym typeface="Arial"/>
              </a:rPr>
              <a:t>th</a:t>
            </a:r>
            <a:r>
              <a:rPr lang="en-GB" sz="1400" b="0" i="0" u="none" strike="noStrike" cap="none" dirty="0">
                <a:solidFill>
                  <a:srgbClr val="000000"/>
                </a:solidFill>
                <a:latin typeface="Calibri" panose="020F0502020204030204" pitchFamily="34" charset="0"/>
                <a:cs typeface="Calibri" panose="020F0502020204030204" pitchFamily="34" charset="0"/>
                <a:sym typeface="Arial"/>
              </a:rPr>
              <a:t> June. </a:t>
            </a:r>
            <a:r>
              <a:rPr lang="en-GB" dirty="0">
                <a:latin typeface="Calibri" panose="020F0502020204030204" pitchFamily="34" charset="0"/>
                <a:cs typeface="Calibri" panose="020F0502020204030204" pitchFamily="34" charset="0"/>
              </a:rPr>
              <a:t>There will be refreshments available for purchase on the day, though please be aware that no seating will be provided, so we encourage you to bring anything you may need for your own comfort. </a:t>
            </a:r>
          </a:p>
          <a:p>
            <a:pPr algn="ctr"/>
            <a:endParaRPr lang="en-GB" sz="1400" b="0" i="0" u="none" strike="noStrike" cap="none" dirty="0">
              <a:solidFill>
                <a:srgbClr val="000000"/>
              </a:solidFill>
              <a:latin typeface="Calibri" panose="020F0502020204030204" pitchFamily="34" charset="0"/>
              <a:cs typeface="Calibri" panose="020F0502020204030204" pitchFamily="34" charset="0"/>
              <a:sym typeface="Arial"/>
            </a:endParaRPr>
          </a:p>
          <a:p>
            <a:pPr algn="ctr"/>
            <a:r>
              <a:rPr lang="en-GB" dirty="0">
                <a:latin typeface="Calibri" panose="020F0502020204030204" pitchFamily="34" charset="0"/>
                <a:cs typeface="Calibri" panose="020F0502020204030204" pitchFamily="34" charset="0"/>
              </a:rPr>
              <a:t>Nursery &amp; Reception: 9:30 – 10:30am</a:t>
            </a:r>
          </a:p>
          <a:p>
            <a:pPr algn="ctr"/>
            <a:r>
              <a:rPr lang="en-GB" dirty="0">
                <a:latin typeface="Calibri" panose="020F0502020204030204" pitchFamily="34" charset="0"/>
                <a:cs typeface="Calibri" panose="020F0502020204030204" pitchFamily="34" charset="0"/>
              </a:rPr>
              <a:t>Year 1 - Year 3: 11:00 – 12:00pm</a:t>
            </a:r>
          </a:p>
          <a:p>
            <a:pPr algn="ctr"/>
            <a:r>
              <a:rPr lang="en-GB" dirty="0">
                <a:latin typeface="Calibri" panose="020F0502020204030204" pitchFamily="34" charset="0"/>
                <a:cs typeface="Calibri" panose="020F0502020204030204" pitchFamily="34" charset="0"/>
              </a:rPr>
              <a:t>Year 4 – Year 6: 1:15 – 2:15pm</a:t>
            </a: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01" name="Google Shape;101;p1"/>
          <p:cNvSpPr txBox="1"/>
          <p:nvPr/>
        </p:nvSpPr>
        <p:spPr>
          <a:xfrm>
            <a:off x="179710" y="8449380"/>
            <a:ext cx="3651470" cy="383823"/>
          </a:xfrm>
          <a:prstGeom prst="rect">
            <a:avLst/>
          </a:prstGeom>
          <a:noFill/>
          <a:ln>
            <a:noFill/>
          </a:ln>
        </p:spPr>
        <p:txBody>
          <a:bodyPr spcFirstLastPara="1" wrap="square" lIns="0" tIns="0" rIns="0" bIns="0" anchor="t" anchorCtr="0">
            <a:spAutoFit/>
          </a:bodyPr>
          <a:lstStyle/>
          <a:p>
            <a:pPr marL="0" marR="0" lvl="0" indent="0" algn="ctr" rtl="0">
              <a:lnSpc>
                <a:spcPct val="140067"/>
              </a:lnSpc>
              <a:spcBef>
                <a:spcPts val="0"/>
              </a:spcBef>
              <a:spcAft>
                <a:spcPts val="0"/>
              </a:spcAft>
              <a:buClr>
                <a:srgbClr val="000000"/>
              </a:buClr>
              <a:buSzPts val="891"/>
              <a:buFont typeface="Arial"/>
              <a:buNone/>
            </a:pPr>
            <a:endParaRPr sz="891" b="0" i="0" u="none" strike="noStrike" cap="none" dirty="0">
              <a:solidFill>
                <a:srgbClr val="000000"/>
              </a:solidFill>
              <a:latin typeface="Open Sans Light"/>
              <a:ea typeface="Open Sans Light"/>
              <a:cs typeface="Open Sans Light"/>
              <a:sym typeface="Open Sans Light"/>
            </a:endParaRPr>
          </a:p>
          <a:p>
            <a:pPr marL="0" marR="0" lvl="0" indent="0" algn="ctr" rtl="0">
              <a:lnSpc>
                <a:spcPct val="140067"/>
              </a:lnSpc>
              <a:spcBef>
                <a:spcPts val="0"/>
              </a:spcBef>
              <a:spcAft>
                <a:spcPts val="0"/>
              </a:spcAft>
              <a:buClr>
                <a:srgbClr val="000000"/>
              </a:buClr>
              <a:buSzPts val="891"/>
              <a:buFont typeface="Arial"/>
              <a:buNone/>
            </a:pPr>
            <a:endParaRPr sz="891" b="0" i="0" u="none" strike="noStrike" cap="none" dirty="0">
              <a:solidFill>
                <a:srgbClr val="000000"/>
              </a:solidFill>
              <a:latin typeface="Open Sans Light"/>
              <a:ea typeface="Open Sans Light"/>
              <a:cs typeface="Open Sans Light"/>
              <a:sym typeface="Open Sans Light"/>
            </a:endParaRPr>
          </a:p>
        </p:txBody>
      </p:sp>
      <p:sp>
        <p:nvSpPr>
          <p:cNvPr id="16" name="Google Shape;92;p1">
            <a:extLst>
              <a:ext uri="{FF2B5EF4-FFF2-40B4-BE49-F238E27FC236}">
                <a16:creationId xmlns:a16="http://schemas.microsoft.com/office/drawing/2014/main" id="{F374A2CB-913A-4199-9E19-0686DEDA9BD4}"/>
              </a:ext>
            </a:extLst>
          </p:cNvPr>
          <p:cNvSpPr txBox="1"/>
          <p:nvPr/>
        </p:nvSpPr>
        <p:spPr>
          <a:xfrm>
            <a:off x="323254" y="7808494"/>
            <a:ext cx="3190500" cy="387798"/>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r>
              <a:rPr lang="en-US" sz="1800" b="1" dirty="0">
                <a:latin typeface="Calibri" panose="020F0502020204030204" pitchFamily="34" charset="0"/>
                <a:cs typeface="Calibri" panose="020F0502020204030204" pitchFamily="34" charset="0"/>
                <a:sym typeface="Poppins ExtraBold"/>
              </a:rPr>
              <a:t>Sports Day</a:t>
            </a:r>
            <a:endParaRPr sz="1800" b="1" i="0" u="none" strike="noStrike" cap="none" dirty="0">
              <a:solidFill>
                <a:srgbClr val="000000"/>
              </a:solidFill>
              <a:latin typeface="Calibri" panose="020F0502020204030204" pitchFamily="34" charset="0"/>
              <a:cs typeface="Calibri" panose="020F0502020204030204" pitchFamily="34" charset="0"/>
              <a:sym typeface="Arial"/>
            </a:endParaRPr>
          </a:p>
        </p:txBody>
      </p:sp>
      <p:sp>
        <p:nvSpPr>
          <p:cNvPr id="17" name="Google Shape;99;p1">
            <a:extLst>
              <a:ext uri="{FF2B5EF4-FFF2-40B4-BE49-F238E27FC236}">
                <a16:creationId xmlns:a16="http://schemas.microsoft.com/office/drawing/2014/main" id="{BDD9C134-F210-45D6-84ED-4940A6B7ACF6}"/>
              </a:ext>
            </a:extLst>
          </p:cNvPr>
          <p:cNvSpPr/>
          <p:nvPr/>
        </p:nvSpPr>
        <p:spPr>
          <a:xfrm>
            <a:off x="4102097" y="8444469"/>
            <a:ext cx="3335924" cy="2037011"/>
          </a:xfrm>
          <a:custGeom>
            <a:avLst/>
            <a:gdLst/>
            <a:ahLst/>
            <a:cxnLst/>
            <a:rect l="l" t="t" r="r" b="b"/>
            <a:pathLst>
              <a:path w="7250890" h="3811312" extrusionOk="0">
                <a:moveTo>
                  <a:pt x="6946090" y="0"/>
                </a:moveTo>
                <a:lnTo>
                  <a:pt x="304800" y="0"/>
                </a:lnTo>
                <a:cubicBezTo>
                  <a:pt x="135890" y="0"/>
                  <a:pt x="0" y="135890"/>
                  <a:pt x="0" y="304800"/>
                </a:cubicBezTo>
                <a:lnTo>
                  <a:pt x="0" y="3506512"/>
                </a:lnTo>
                <a:cubicBezTo>
                  <a:pt x="0" y="3675423"/>
                  <a:pt x="135890" y="3811312"/>
                  <a:pt x="304800" y="3811312"/>
                </a:cubicBezTo>
                <a:lnTo>
                  <a:pt x="6946090" y="3811312"/>
                </a:lnTo>
                <a:cubicBezTo>
                  <a:pt x="7115000" y="3811312"/>
                  <a:pt x="7250890" y="3675423"/>
                  <a:pt x="7250890" y="3506512"/>
                </a:cubicBezTo>
                <a:lnTo>
                  <a:pt x="7250890" y="304800"/>
                </a:lnTo>
                <a:cubicBezTo>
                  <a:pt x="7250890" y="135890"/>
                  <a:pt x="7115000" y="0"/>
                  <a:pt x="6946090" y="0"/>
                </a:cubicBezTo>
                <a:close/>
              </a:path>
            </a:pathLst>
          </a:custGeom>
          <a:solidFill>
            <a:srgbClr val="F5C753"/>
          </a:solidFill>
          <a:ln w="19050">
            <a:solidFill>
              <a:schemeClr val="tx1"/>
            </a:solid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600" b="1" i="0" u="none" strike="noStrike" cap="none" dirty="0">
                <a:solidFill>
                  <a:schemeClr val="bg1"/>
                </a:solidFill>
                <a:latin typeface="Calibri" panose="020F0502020204030204" pitchFamily="34" charset="0"/>
                <a:cs typeface="Calibri" panose="020F0502020204030204" pitchFamily="34" charset="0"/>
                <a:sym typeface="Arial"/>
              </a:rPr>
              <a:t>Parking</a:t>
            </a:r>
            <a:endParaRPr lang="en-GB" b="1" i="0" u="none" strike="noStrike" cap="none" dirty="0">
              <a:solidFill>
                <a:schemeClr val="bg1"/>
              </a:solidFill>
              <a:latin typeface="Calibri" panose="020F0502020204030204" pitchFamily="34" charset="0"/>
              <a:cs typeface="Calibri" panose="020F0502020204030204" pitchFamily="34" charset="0"/>
              <a:sym typeface="Arial"/>
            </a:endParaRPr>
          </a:p>
          <a:p>
            <a:pPr lvl="0" algn="ctr">
              <a:buSzPts val="1400"/>
            </a:pPr>
            <a:r>
              <a:rPr lang="en-GB" dirty="0">
                <a:solidFill>
                  <a:schemeClr val="bg1"/>
                </a:solidFill>
                <a:latin typeface="Calibri" panose="020F0502020204030204" pitchFamily="34" charset="0"/>
                <a:ea typeface="Poppins Light"/>
                <a:cs typeface="Calibri" panose="020F0502020204030204" pitchFamily="34" charset="0"/>
                <a:sym typeface="Poppins Light"/>
              </a:rPr>
              <a:t>Parking continues to be an issue at the start and end of the day. I will be looking for a number of people to be part of a parent-school working group in the Autumn term to look at these long standing issues so that we can ensure the safety of all of our pupils, staff and families.  </a:t>
            </a:r>
            <a:endParaRPr lang="en-GB" sz="1400" b="0" i="0" u="none" strike="noStrike" cap="none" dirty="0">
              <a:solidFill>
                <a:schemeClr val="bg1"/>
              </a:solidFill>
              <a:latin typeface="Calibri" panose="020F0502020204030204" pitchFamily="34" charset="0"/>
              <a:cs typeface="Calibri" panose="020F0502020204030204" pitchFamily="34" charset="0"/>
              <a:sym typeface="Arial"/>
            </a:endParaRPr>
          </a:p>
        </p:txBody>
      </p:sp>
      <p:sp>
        <p:nvSpPr>
          <p:cNvPr id="6" name="Rectangle: Rounded Corners 5">
            <a:extLst>
              <a:ext uri="{FF2B5EF4-FFF2-40B4-BE49-F238E27FC236}">
                <a16:creationId xmlns:a16="http://schemas.microsoft.com/office/drawing/2014/main" id="{65283725-144E-42E3-A993-B04336C7CFCB}"/>
              </a:ext>
            </a:extLst>
          </p:cNvPr>
          <p:cNvSpPr/>
          <p:nvPr/>
        </p:nvSpPr>
        <p:spPr>
          <a:xfrm>
            <a:off x="179710" y="2434359"/>
            <a:ext cx="7258310" cy="627716"/>
          </a:xfrm>
          <a:prstGeom prst="round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"Summer is a time to grow, explore, and shine—just like our amazing pupils! Keep learning, keep laughing, and let your imagination soar."</a:t>
            </a:r>
            <a:endParaRPr lang="en-GB" sz="12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84764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0C0501-C554-4A44-AEDF-B35EAD56C357}"/>
              </a:ext>
            </a:extLst>
          </p:cNvPr>
          <p:cNvPicPr>
            <a:picLocks noChangeAspect="1"/>
          </p:cNvPicPr>
          <p:nvPr/>
        </p:nvPicPr>
        <p:blipFill>
          <a:blip r:embed="rId2"/>
          <a:stretch>
            <a:fillRect/>
          </a:stretch>
        </p:blipFill>
        <p:spPr>
          <a:xfrm rot="16200000">
            <a:off x="-745101" y="2336244"/>
            <a:ext cx="9729089" cy="6020911"/>
          </a:xfrm>
          <a:prstGeom prst="rect">
            <a:avLst/>
          </a:prstGeom>
        </p:spPr>
      </p:pic>
      <p:sp>
        <p:nvSpPr>
          <p:cNvPr id="5" name="Rectangle 4">
            <a:extLst>
              <a:ext uri="{FF2B5EF4-FFF2-40B4-BE49-F238E27FC236}">
                <a16:creationId xmlns:a16="http://schemas.microsoft.com/office/drawing/2014/main" id="{199078D6-FF9D-47F8-9563-4DE2C68F8180}"/>
              </a:ext>
            </a:extLst>
          </p:cNvPr>
          <p:cNvSpPr/>
          <p:nvPr/>
        </p:nvSpPr>
        <p:spPr>
          <a:xfrm rot="16200000">
            <a:off x="-2645316" y="4775852"/>
            <a:ext cx="6417141" cy="923330"/>
          </a:xfrm>
          <a:prstGeom prst="rect">
            <a:avLst/>
          </a:prstGeom>
          <a:noFill/>
        </p:spPr>
        <p:txBody>
          <a:bodyPr wrap="none" lIns="91440" tIns="45720" rIns="91440" bIns="45720">
            <a:spAutoFit/>
          </a:bodyPr>
          <a:lstStyle/>
          <a:p>
            <a:pPr algn="ctr"/>
            <a:r>
              <a:rPr lang="en-US" sz="5400" dirty="0">
                <a:ln w="0"/>
                <a:solidFill>
                  <a:schemeClr val="tx1"/>
                </a:solidFill>
                <a:effectLst>
                  <a:outerShdw blurRad="38100" dist="25400" dir="5400000" algn="ctr" rotWithShape="0">
                    <a:srgbClr val="6E747A">
                      <a:alpha val="43000"/>
                    </a:srgbClr>
                  </a:outerShdw>
                </a:effectLst>
              </a:rPr>
              <a:t>Summer Term Diary</a:t>
            </a:r>
          </a:p>
        </p:txBody>
      </p:sp>
    </p:spTree>
    <p:extLst>
      <p:ext uri="{BB962C8B-B14F-4D97-AF65-F5344CB8AC3E}">
        <p14:creationId xmlns:p14="http://schemas.microsoft.com/office/powerpoint/2010/main" val="48836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
            <a:extLst>
              <a:ext uri="{FF2B5EF4-FFF2-40B4-BE49-F238E27FC236}">
                <a16:creationId xmlns:a16="http://schemas.microsoft.com/office/drawing/2014/main" id="{DB013A6C-35D0-498E-824D-24B93838592E}"/>
              </a:ext>
            </a:extLst>
          </p:cNvPr>
          <p:cNvSpPr>
            <a:spLocks noChangeArrowheads="1"/>
          </p:cNvSpPr>
          <p:nvPr/>
        </p:nvSpPr>
        <p:spPr bwMode="auto">
          <a:xfrm>
            <a:off x="855685" y="1351831"/>
            <a:ext cx="5867400" cy="79236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45966" rIns="91440" bIns="149178"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900" b="1" i="0" u="none" strike="noStrike" kern="1200" cap="none" spc="0" normalizeH="0" baseline="0" noProof="0" dirty="0">
                <a:ln>
                  <a:noFill/>
                </a:ln>
                <a:solidFill>
                  <a:srgbClr val="1F497D"/>
                </a:solidFill>
                <a:effectLst/>
                <a:uLnTx/>
                <a:uFillTx/>
                <a:latin typeface="Calibri"/>
                <a:ea typeface="+mn-ea"/>
                <a:cs typeface="+mn-cs"/>
              </a:rPr>
              <a:t>School term date for next academic year 2025/2026</a:t>
            </a:r>
          </a:p>
        </p:txBody>
      </p:sp>
      <p:sp>
        <p:nvSpPr>
          <p:cNvPr id="5" name="Freeform 5"/>
          <p:cNvSpPr/>
          <p:nvPr/>
        </p:nvSpPr>
        <p:spPr>
          <a:xfrm flipH="1">
            <a:off x="-11278" y="8935761"/>
            <a:ext cx="7601326" cy="1805799"/>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3"/>
          <p:cNvSpPr txBox="1"/>
          <p:nvPr/>
        </p:nvSpPr>
        <p:spPr>
          <a:xfrm>
            <a:off x="1820592" y="10048017"/>
            <a:ext cx="3531551" cy="346399"/>
          </a:xfrm>
          <a:prstGeom prst="rect">
            <a:avLst/>
          </a:prstGeom>
        </p:spPr>
        <p:txBody>
          <a:bodyPr lIns="0" tIns="0" rIns="0" bIns="0" rtlCol="0" anchor="t">
            <a:spAutoFit/>
          </a:bodyPr>
          <a:lstStyle/>
          <a:p>
            <a:pPr marL="0" marR="0" lvl="0" indent="0" algn="ctr" defTabSz="914400" rtl="0" eaLnBrk="1" fontAlgn="auto" latinLnBrk="0" hangingPunct="1">
              <a:lnSpc>
                <a:spcPts val="2803"/>
              </a:lnSpc>
              <a:spcBef>
                <a:spcPct val="0"/>
              </a:spcBef>
              <a:spcAft>
                <a:spcPts val="0"/>
              </a:spcAft>
              <a:buClrTx/>
              <a:buSzTx/>
              <a:buFontTx/>
              <a:buNone/>
              <a:tabLst/>
              <a:defRPr/>
            </a:pPr>
            <a:r>
              <a:rPr kumimoji="0" lang="en-US" sz="2002" b="0" i="0" u="none" strike="noStrike" kern="1200" cap="none" spc="-40" normalizeH="0" baseline="0" noProof="0" dirty="0">
                <a:ln>
                  <a:noFill/>
                </a:ln>
                <a:solidFill>
                  <a:srgbClr val="28326E"/>
                </a:solidFill>
                <a:effectLst/>
                <a:uLnTx/>
                <a:uFillTx/>
                <a:latin typeface="Poppins"/>
                <a:ea typeface="Poppins"/>
                <a:cs typeface="Poppins"/>
                <a:sym typeface="Poppins"/>
              </a:rPr>
              <a:t>Making a difference together</a:t>
            </a:r>
          </a:p>
        </p:txBody>
      </p:sp>
      <p:sp>
        <p:nvSpPr>
          <p:cNvPr id="14" name="Freeform 6">
            <a:extLst>
              <a:ext uri="{FF2B5EF4-FFF2-40B4-BE49-F238E27FC236}">
                <a16:creationId xmlns:a16="http://schemas.microsoft.com/office/drawing/2014/main" id="{B3683521-3888-40DE-821A-235ECF0FA8EF}"/>
              </a:ext>
            </a:extLst>
          </p:cNvPr>
          <p:cNvSpPr/>
          <p:nvPr/>
        </p:nvSpPr>
        <p:spPr>
          <a:xfrm>
            <a:off x="3182704" y="868776"/>
            <a:ext cx="807325" cy="819916"/>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prstClr val="black"/>
                </a:solidFill>
                <a:latin typeface="Calibri"/>
                <a:ea typeface="+mn-ea"/>
                <a:cs typeface="+mn-cs"/>
              </a:rPr>
              <a:t>=</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5" name="Table 14">
            <a:extLst>
              <a:ext uri="{FF2B5EF4-FFF2-40B4-BE49-F238E27FC236}">
                <a16:creationId xmlns:a16="http://schemas.microsoft.com/office/drawing/2014/main" id="{22FC724B-1B88-4B40-8A4F-52BB6FC33061}"/>
              </a:ext>
            </a:extLst>
          </p:cNvPr>
          <p:cNvGraphicFramePr>
            <a:graphicFrameLocks noGrp="1"/>
          </p:cNvGraphicFramePr>
          <p:nvPr>
            <p:extLst>
              <p:ext uri="{D42A27DB-BD31-4B8C-83A1-F6EECF244321}">
                <p14:modId xmlns:p14="http://schemas.microsoft.com/office/powerpoint/2010/main" val="652350966"/>
              </p:ext>
            </p:extLst>
          </p:nvPr>
        </p:nvGraphicFramePr>
        <p:xfrm>
          <a:off x="1667840" y="2317893"/>
          <a:ext cx="4243089" cy="4525960"/>
        </p:xfrm>
        <a:graphic>
          <a:graphicData uri="http://schemas.openxmlformats.org/drawingml/2006/table">
            <a:tbl>
              <a:tblPr/>
              <a:tblGrid>
                <a:gridCol w="1414363">
                  <a:extLst>
                    <a:ext uri="{9D8B030D-6E8A-4147-A177-3AD203B41FA5}">
                      <a16:colId xmlns:a16="http://schemas.microsoft.com/office/drawing/2014/main" val="1282844875"/>
                    </a:ext>
                  </a:extLst>
                </a:gridCol>
                <a:gridCol w="1414363">
                  <a:extLst>
                    <a:ext uri="{9D8B030D-6E8A-4147-A177-3AD203B41FA5}">
                      <a16:colId xmlns:a16="http://schemas.microsoft.com/office/drawing/2014/main" val="927889167"/>
                    </a:ext>
                  </a:extLst>
                </a:gridCol>
                <a:gridCol w="1414363">
                  <a:extLst>
                    <a:ext uri="{9D8B030D-6E8A-4147-A177-3AD203B41FA5}">
                      <a16:colId xmlns:a16="http://schemas.microsoft.com/office/drawing/2014/main" val="3190776720"/>
                    </a:ext>
                  </a:extLst>
                </a:gridCol>
              </a:tblGrid>
              <a:tr h="264014">
                <a:tc>
                  <a:txBody>
                    <a:bodyPr/>
                    <a:lstStyle/>
                    <a:p>
                      <a:pPr algn="ctr" fontAlgn="t"/>
                      <a:r>
                        <a:rPr lang="en-GB" sz="1100" b="1" dirty="0">
                          <a:solidFill>
                            <a:schemeClr val="tx2"/>
                          </a:solidFill>
                          <a:effectLst/>
                        </a:rPr>
                        <a:t>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tc>
                  <a:txBody>
                    <a:bodyPr/>
                    <a:lstStyle/>
                    <a:p>
                      <a:pPr algn="ctr" fontAlgn="t"/>
                      <a:r>
                        <a:rPr lang="en-GB" sz="1100" b="1">
                          <a:solidFill>
                            <a:schemeClr val="tx2"/>
                          </a:solidFill>
                          <a:effectLst/>
                        </a:rPr>
                        <a:t>From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tc>
                  <a:txBody>
                    <a:bodyPr/>
                    <a:lstStyle/>
                    <a:p>
                      <a:pPr algn="ctr" fontAlgn="t"/>
                      <a:r>
                        <a:rPr lang="en-GB" sz="1100" b="1" dirty="0">
                          <a:solidFill>
                            <a:schemeClr val="tx2"/>
                          </a:solidFill>
                          <a:effectLst/>
                        </a:rPr>
                        <a:t>To</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extLst>
                  <a:ext uri="{0D108BD9-81ED-4DB2-BD59-A6C34878D82A}">
                    <a16:rowId xmlns:a16="http://schemas.microsoft.com/office/drawing/2014/main" val="982819404"/>
                  </a:ext>
                </a:extLst>
              </a:tr>
              <a:tr h="433738">
                <a:tc>
                  <a:txBody>
                    <a:bodyPr/>
                    <a:lstStyle/>
                    <a:p>
                      <a:pPr algn="ctr" fontAlgn="t"/>
                      <a:r>
                        <a:rPr lang="en-GB" sz="1100" b="0">
                          <a:solidFill>
                            <a:schemeClr val="tx2"/>
                          </a:solidFill>
                          <a:effectLst/>
                        </a:rPr>
                        <a:t>Autumn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September 1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Friday, October 24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446867094"/>
                  </a:ext>
                </a:extLst>
              </a:tr>
              <a:tr h="433738">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October 27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Friday, October 31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079915767"/>
                  </a:ext>
                </a:extLst>
              </a:tr>
              <a:tr h="433738">
                <a:tc>
                  <a:txBody>
                    <a:bodyPr/>
                    <a:lstStyle/>
                    <a:p>
                      <a:pPr algn="ctr" fontAlgn="t"/>
                      <a:r>
                        <a:rPr lang="en-GB" sz="1100" b="0">
                          <a:solidFill>
                            <a:schemeClr val="tx2"/>
                          </a:solidFill>
                          <a:effectLst/>
                        </a:rPr>
                        <a:t>Autumn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November 3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December 19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425540265"/>
                  </a:ext>
                </a:extLst>
              </a:tr>
              <a:tr h="433738">
                <a:tc>
                  <a:txBody>
                    <a:bodyPr/>
                    <a:lstStyle/>
                    <a:p>
                      <a:pPr algn="ctr" fontAlgn="t"/>
                      <a:r>
                        <a:rPr lang="en-GB" sz="1100" b="0">
                          <a:solidFill>
                            <a:schemeClr val="tx2"/>
                          </a:solidFill>
                          <a:effectLst/>
                        </a:rPr>
                        <a:t>Christmas Holidays</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December 22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January 2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691221672"/>
                  </a:ext>
                </a:extLst>
              </a:tr>
              <a:tr h="433738">
                <a:tc>
                  <a:txBody>
                    <a:bodyPr/>
                    <a:lstStyle/>
                    <a:p>
                      <a:pPr algn="ctr" fontAlgn="t"/>
                      <a:r>
                        <a:rPr lang="en-GB" sz="1100" b="0">
                          <a:solidFill>
                            <a:schemeClr val="tx2"/>
                          </a:solidFill>
                          <a:effectLst/>
                        </a:rPr>
                        <a:t>Spring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January 5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February 13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1133361015"/>
                  </a:ext>
                </a:extLst>
              </a:tr>
              <a:tr h="433738">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February 16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February 20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4113413212"/>
                  </a:ext>
                </a:extLst>
              </a:tr>
              <a:tr h="433738">
                <a:tc>
                  <a:txBody>
                    <a:bodyPr/>
                    <a:lstStyle/>
                    <a:p>
                      <a:pPr algn="ctr" fontAlgn="t"/>
                      <a:r>
                        <a:rPr lang="en-GB" sz="1100" b="0">
                          <a:solidFill>
                            <a:schemeClr val="tx2"/>
                          </a:solidFill>
                          <a:effectLst/>
                        </a:rPr>
                        <a:t>Spring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February 23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March 27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1108429986"/>
                  </a:ext>
                </a:extLst>
              </a:tr>
              <a:tr h="433738">
                <a:tc>
                  <a:txBody>
                    <a:bodyPr/>
                    <a:lstStyle/>
                    <a:p>
                      <a:pPr algn="ctr" fontAlgn="t"/>
                      <a:r>
                        <a:rPr lang="en-GB" sz="1100" b="0">
                          <a:solidFill>
                            <a:schemeClr val="tx2"/>
                          </a:solidFill>
                          <a:effectLst/>
                        </a:rPr>
                        <a:t>Easter Holidays</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March 30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April 10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898148718"/>
                  </a:ext>
                </a:extLst>
              </a:tr>
              <a:tr h="264014">
                <a:tc>
                  <a:txBody>
                    <a:bodyPr/>
                    <a:lstStyle/>
                    <a:p>
                      <a:pPr algn="ctr" fontAlgn="t"/>
                      <a:r>
                        <a:rPr lang="en-GB" sz="1100" b="0">
                          <a:solidFill>
                            <a:schemeClr val="tx2"/>
                          </a:solidFill>
                          <a:effectLst/>
                        </a:rPr>
                        <a:t>Summer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April 13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May 22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2765565236"/>
                  </a:ext>
                </a:extLst>
              </a:tr>
              <a:tr h="264014">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May 25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May 29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860646451"/>
                  </a:ext>
                </a:extLst>
              </a:tr>
              <a:tr h="264014">
                <a:tc>
                  <a:txBody>
                    <a:bodyPr/>
                    <a:lstStyle/>
                    <a:p>
                      <a:pPr algn="ctr" fontAlgn="t"/>
                      <a:r>
                        <a:rPr lang="en-GB" sz="1100" b="0" dirty="0">
                          <a:solidFill>
                            <a:schemeClr val="tx2"/>
                          </a:solidFill>
                          <a:effectLst/>
                        </a:rPr>
                        <a:t>Summer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June 1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July 20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2153212976"/>
                  </a:ext>
                </a:extLst>
              </a:tr>
            </a:tbl>
          </a:graphicData>
        </a:graphic>
      </p:graphicFrame>
      <p:sp>
        <p:nvSpPr>
          <p:cNvPr id="8" name="Freeform 3">
            <a:extLst>
              <a:ext uri="{FF2B5EF4-FFF2-40B4-BE49-F238E27FC236}">
                <a16:creationId xmlns:a16="http://schemas.microsoft.com/office/drawing/2014/main" id="{F704151B-6836-46C7-B41E-F2A723CD362A}"/>
              </a:ext>
            </a:extLst>
          </p:cNvPr>
          <p:cNvSpPr/>
          <p:nvPr/>
        </p:nvSpPr>
        <p:spPr>
          <a:xfrm flipV="1">
            <a:off x="3235" y="-14198"/>
            <a:ext cx="7558707" cy="1219835"/>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TextBox 1">
            <a:extLst>
              <a:ext uri="{FF2B5EF4-FFF2-40B4-BE49-F238E27FC236}">
                <a16:creationId xmlns:a16="http://schemas.microsoft.com/office/drawing/2014/main" id="{89F00EC8-382C-4512-84C1-EBAFE70C7CB6}"/>
              </a:ext>
            </a:extLst>
          </p:cNvPr>
          <p:cNvSpPr txBox="1"/>
          <p:nvPr/>
        </p:nvSpPr>
        <p:spPr>
          <a:xfrm>
            <a:off x="652667" y="7017548"/>
            <a:ext cx="5867400" cy="2062103"/>
          </a:xfrm>
          <a:prstGeom prst="rect">
            <a:avLst/>
          </a:prstGeom>
          <a:noFill/>
        </p:spPr>
        <p:txBody>
          <a:bodyPr wrap="square" rtlCol="0">
            <a:spAutoFit/>
          </a:bodyPr>
          <a:lstStyle/>
          <a:p>
            <a:pPr algn="ctr"/>
            <a:r>
              <a:rPr lang="en-GB" sz="1600" b="1" dirty="0">
                <a:solidFill>
                  <a:schemeClr val="tx2"/>
                </a:solidFill>
                <a:latin typeface="+mn-lt"/>
              </a:rPr>
              <a:t>Next year, we will have 6 INSET days. </a:t>
            </a:r>
          </a:p>
          <a:p>
            <a:pPr algn="ctr"/>
            <a:endParaRPr lang="en-GB" sz="1600" b="1" dirty="0">
              <a:solidFill>
                <a:schemeClr val="tx2"/>
              </a:solidFill>
              <a:latin typeface="+mn-lt"/>
            </a:endParaRPr>
          </a:p>
          <a:p>
            <a:pPr algn="ctr"/>
            <a:r>
              <a:rPr lang="en-GB" sz="1600" b="1" dirty="0">
                <a:solidFill>
                  <a:schemeClr val="tx2"/>
                </a:solidFill>
                <a:latin typeface="+mn-lt"/>
              </a:rPr>
              <a:t>Monday 1</a:t>
            </a:r>
            <a:r>
              <a:rPr lang="en-GB" sz="1600" b="1" baseline="30000" dirty="0">
                <a:solidFill>
                  <a:schemeClr val="tx2"/>
                </a:solidFill>
                <a:latin typeface="+mn-lt"/>
              </a:rPr>
              <a:t>st</a:t>
            </a:r>
            <a:r>
              <a:rPr lang="en-GB" sz="1600" b="1" dirty="0">
                <a:solidFill>
                  <a:schemeClr val="tx2"/>
                </a:solidFill>
                <a:latin typeface="+mn-lt"/>
              </a:rPr>
              <a:t> September 2025</a:t>
            </a:r>
          </a:p>
          <a:p>
            <a:pPr algn="ctr"/>
            <a:r>
              <a:rPr lang="en-GB" sz="1600" b="1" dirty="0">
                <a:solidFill>
                  <a:schemeClr val="tx2"/>
                </a:solidFill>
                <a:latin typeface="+mn-lt"/>
              </a:rPr>
              <a:t>Tuesday 2</a:t>
            </a:r>
            <a:r>
              <a:rPr lang="en-GB" sz="1600" b="1" baseline="30000" dirty="0">
                <a:solidFill>
                  <a:schemeClr val="tx2"/>
                </a:solidFill>
                <a:latin typeface="+mn-lt"/>
              </a:rPr>
              <a:t>nd</a:t>
            </a:r>
            <a:r>
              <a:rPr lang="en-GB" sz="1600" b="1" dirty="0">
                <a:solidFill>
                  <a:schemeClr val="tx2"/>
                </a:solidFill>
                <a:latin typeface="+mn-lt"/>
              </a:rPr>
              <a:t> September 2025</a:t>
            </a:r>
          </a:p>
          <a:p>
            <a:pPr algn="ctr"/>
            <a:r>
              <a:rPr lang="en-GB" sz="1600" b="1" dirty="0">
                <a:solidFill>
                  <a:schemeClr val="tx2"/>
                </a:solidFill>
                <a:latin typeface="+mn-lt"/>
              </a:rPr>
              <a:t>Friday 22</a:t>
            </a:r>
            <a:r>
              <a:rPr lang="en-GB" sz="1600" b="1" baseline="30000" dirty="0">
                <a:solidFill>
                  <a:schemeClr val="tx2"/>
                </a:solidFill>
                <a:latin typeface="+mn-lt"/>
              </a:rPr>
              <a:t>nd</a:t>
            </a:r>
            <a:r>
              <a:rPr lang="en-GB" sz="1600" b="1" dirty="0">
                <a:solidFill>
                  <a:schemeClr val="tx2"/>
                </a:solidFill>
                <a:latin typeface="+mn-lt"/>
              </a:rPr>
              <a:t> May 2026 – Cluster INSET day</a:t>
            </a:r>
          </a:p>
          <a:p>
            <a:pPr algn="ctr"/>
            <a:r>
              <a:rPr lang="en-GB" sz="1600" b="1" dirty="0">
                <a:solidFill>
                  <a:schemeClr val="tx2"/>
                </a:solidFill>
                <a:latin typeface="+mn-lt"/>
              </a:rPr>
              <a:t>Monday 20</a:t>
            </a:r>
            <a:r>
              <a:rPr lang="en-GB" sz="1600" b="1" baseline="30000" dirty="0">
                <a:solidFill>
                  <a:schemeClr val="tx2"/>
                </a:solidFill>
                <a:latin typeface="+mn-lt"/>
              </a:rPr>
              <a:t>th</a:t>
            </a:r>
            <a:r>
              <a:rPr lang="en-GB" sz="1600" b="1" dirty="0">
                <a:solidFill>
                  <a:schemeClr val="tx2"/>
                </a:solidFill>
                <a:latin typeface="+mn-lt"/>
              </a:rPr>
              <a:t> July 2026</a:t>
            </a:r>
          </a:p>
          <a:p>
            <a:pPr algn="ctr"/>
            <a:endParaRPr lang="en-GB" sz="1600" b="1" dirty="0">
              <a:solidFill>
                <a:schemeClr val="tx2"/>
              </a:solidFill>
              <a:latin typeface="+mn-lt"/>
            </a:endParaRPr>
          </a:p>
          <a:p>
            <a:pPr algn="ctr"/>
            <a:r>
              <a:rPr lang="en-GB" sz="1600" b="1" dirty="0">
                <a:solidFill>
                  <a:schemeClr val="tx2"/>
                </a:solidFill>
                <a:latin typeface="+mn-lt"/>
              </a:rPr>
              <a:t>2 other dates are to be confirmed</a:t>
            </a:r>
          </a:p>
        </p:txBody>
      </p:sp>
    </p:spTree>
    <p:extLst>
      <p:ext uri="{BB962C8B-B14F-4D97-AF65-F5344CB8AC3E}">
        <p14:creationId xmlns:p14="http://schemas.microsoft.com/office/powerpoint/2010/main" val="2705489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C77518-6A13-4D3B-981C-5B1EF8BEC8C1}"/>
              </a:ext>
            </a:extLst>
          </p:cNvPr>
          <p:cNvPicPr>
            <a:picLocks noChangeAspect="1"/>
          </p:cNvPicPr>
          <p:nvPr/>
        </p:nvPicPr>
        <p:blipFill>
          <a:blip r:embed="rId2"/>
          <a:stretch>
            <a:fillRect/>
          </a:stretch>
        </p:blipFill>
        <p:spPr>
          <a:xfrm>
            <a:off x="108576" y="88436"/>
            <a:ext cx="3859088" cy="5447635"/>
          </a:xfrm>
          <a:prstGeom prst="rect">
            <a:avLst/>
          </a:prstGeom>
        </p:spPr>
      </p:pic>
      <p:pic>
        <p:nvPicPr>
          <p:cNvPr id="3" name="Picture 2">
            <a:extLst>
              <a:ext uri="{FF2B5EF4-FFF2-40B4-BE49-F238E27FC236}">
                <a16:creationId xmlns:a16="http://schemas.microsoft.com/office/drawing/2014/main" id="{0EBE06CB-A48F-4B30-A622-7DD06AD49065}"/>
              </a:ext>
            </a:extLst>
          </p:cNvPr>
          <p:cNvPicPr>
            <a:picLocks noChangeAspect="1"/>
          </p:cNvPicPr>
          <p:nvPr/>
        </p:nvPicPr>
        <p:blipFill>
          <a:blip r:embed="rId3"/>
          <a:stretch>
            <a:fillRect/>
          </a:stretch>
        </p:blipFill>
        <p:spPr>
          <a:xfrm>
            <a:off x="2769970" y="5208524"/>
            <a:ext cx="4512229" cy="4959057"/>
          </a:xfrm>
          <a:prstGeom prst="rect">
            <a:avLst/>
          </a:prstGeom>
        </p:spPr>
      </p:pic>
      <p:sp>
        <p:nvSpPr>
          <p:cNvPr id="5" name="TextBox 4">
            <a:extLst>
              <a:ext uri="{FF2B5EF4-FFF2-40B4-BE49-F238E27FC236}">
                <a16:creationId xmlns:a16="http://schemas.microsoft.com/office/drawing/2014/main" id="{C9012833-82AD-4D6E-9E78-80E4F9E28BDF}"/>
              </a:ext>
            </a:extLst>
          </p:cNvPr>
          <p:cNvSpPr txBox="1"/>
          <p:nvPr/>
        </p:nvSpPr>
        <p:spPr>
          <a:xfrm>
            <a:off x="185363" y="4080681"/>
            <a:ext cx="3546238" cy="830997"/>
          </a:xfrm>
          <a:prstGeom prst="rect">
            <a:avLst/>
          </a:prstGeom>
          <a:solidFill>
            <a:schemeClr val="bg2">
              <a:lumMod val="40000"/>
              <a:lumOff val="60000"/>
            </a:schemeClr>
          </a:solidFill>
        </p:spPr>
        <p:txBody>
          <a:bodyPr wrap="square" rtlCol="0">
            <a:spAutoFit/>
          </a:bodyPr>
          <a:lstStyle/>
          <a:p>
            <a:pPr algn="ctr"/>
            <a:r>
              <a:rPr lang="en-GB" sz="1200" dirty="0"/>
              <a:t>Please see the colour for each class below – Items should be sent in by Friday 4</a:t>
            </a:r>
            <a:r>
              <a:rPr lang="en-GB" sz="1200" baseline="30000" dirty="0"/>
              <a:t>th</a:t>
            </a:r>
            <a:r>
              <a:rPr lang="en-GB" sz="1200" dirty="0"/>
              <a:t> July so we can combine all of the hampers ready for the day – thank you</a:t>
            </a:r>
          </a:p>
        </p:txBody>
      </p:sp>
      <p:pic>
        <p:nvPicPr>
          <p:cNvPr id="1026" name="Picture 2" descr="https://encrypted-tbn0.gstatic.com/images?q=tbn:ANd9GcS-DUQsP_fKJt2pEQ47QDzTr86A61-iBEKQ2NzEXZJjNNaONxyceDYIGmYv2A&amp;s">
            <a:extLst>
              <a:ext uri="{FF2B5EF4-FFF2-40B4-BE49-F238E27FC236}">
                <a16:creationId xmlns:a16="http://schemas.microsoft.com/office/drawing/2014/main" id="{1888176B-622F-40F9-BA2E-733B63914E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361402">
            <a:off x="4366308" y="1795955"/>
            <a:ext cx="2989070" cy="1457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039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8981A62-BF81-4B31-87D4-2C9E7A2AC5FB}"/>
              </a:ext>
            </a:extLst>
          </p:cNvPr>
          <p:cNvPicPr>
            <a:picLocks noChangeAspect="1"/>
          </p:cNvPicPr>
          <p:nvPr/>
        </p:nvPicPr>
        <p:blipFill>
          <a:blip r:embed="rId2"/>
          <a:stretch>
            <a:fillRect/>
          </a:stretch>
        </p:blipFill>
        <p:spPr>
          <a:xfrm>
            <a:off x="0" y="1916"/>
            <a:ext cx="7556500" cy="10689567"/>
          </a:xfrm>
          <a:prstGeom prst="rect">
            <a:avLst/>
          </a:prstGeom>
        </p:spPr>
      </p:pic>
    </p:spTree>
    <p:extLst>
      <p:ext uri="{BB962C8B-B14F-4D97-AF65-F5344CB8AC3E}">
        <p14:creationId xmlns:p14="http://schemas.microsoft.com/office/powerpoint/2010/main" val="362964965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BEF323CCEEC14E82126CF045FFC966" ma:contentTypeVersion="11" ma:contentTypeDescription="Create a new document." ma:contentTypeScope="" ma:versionID="86ab0b5707b48244e8f2f8bf65f2ec46">
  <xsd:schema xmlns:xsd="http://www.w3.org/2001/XMLSchema" xmlns:xs="http://www.w3.org/2001/XMLSchema" xmlns:p="http://schemas.microsoft.com/office/2006/metadata/properties" xmlns:ns3="1582839b-efff-4429-bbea-7246ea0ed27f" targetNamespace="http://schemas.microsoft.com/office/2006/metadata/properties" ma:root="true" ma:fieldsID="5919823cc227c775ee463caeb4133e65" ns3:_="">
    <xsd:import namespace="1582839b-efff-4429-bbea-7246ea0ed27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82839b-efff-4429-bbea-7246ea0ed27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1582839b-efff-4429-bbea-7246ea0ed27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AAD9F5-1AA2-4D9D-BE19-FB569EFD74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82839b-efff-4429-bbea-7246ea0ed2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F95C27-EC63-476E-9ADF-A05230309C23}">
  <ds:schemaRefs>
    <ds:schemaRef ds:uri="1582839b-efff-4429-bbea-7246ea0ed27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C4601C0E-6BEE-4513-8224-FD76FF788E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333</TotalTime>
  <Words>717</Words>
  <Application>Microsoft Office PowerPoint</Application>
  <PresentationFormat>Custom</PresentationFormat>
  <Paragraphs>75</Paragraphs>
  <Slides>5</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vt:i4>
      </vt:variant>
    </vt:vector>
  </HeadingPairs>
  <TitlesOfParts>
    <vt:vector size="16" baseType="lpstr">
      <vt:lpstr>Poppins Light</vt:lpstr>
      <vt:lpstr>Calibri</vt:lpstr>
      <vt:lpstr>Open Sans Light</vt:lpstr>
      <vt:lpstr>Poppins ExtraBold</vt:lpstr>
      <vt:lpstr>Century Gothic</vt:lpstr>
      <vt:lpstr>Poppins</vt:lpstr>
      <vt:lpstr>Wingdings 3</vt:lpstr>
      <vt:lpstr>Arial</vt:lpstr>
      <vt:lpstr>Calibri Light</vt:lpstr>
      <vt:lpstr>1_Office Theme</vt:lpstr>
      <vt:lpstr>Slice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Anstee</dc:creator>
  <cp:lastModifiedBy>D Anstee (Williamstown Primary School)</cp:lastModifiedBy>
  <cp:revision>20</cp:revision>
  <dcterms:created xsi:type="dcterms:W3CDTF">2006-08-16T00:00:00Z</dcterms:created>
  <dcterms:modified xsi:type="dcterms:W3CDTF">2025-06-06T10:20:58Z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0x010100E3BEF323CCEEC14E82126CF045FFC966</vt:lpwstr>
  </property>
</Properties>
</file>