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 id="2147483660" r:id="rId5"/>
  </p:sldMasterIdLst>
  <p:notesMasterIdLst>
    <p:notesMasterId r:id="rId10"/>
  </p:notesMasterIdLst>
  <p:sldIdLst>
    <p:sldId id="256" r:id="rId6"/>
    <p:sldId id="260" r:id="rId7"/>
    <p:sldId id="258" r:id="rId8"/>
    <p:sldId id="261" r:id="rId9"/>
  </p:sldIdLst>
  <p:sldSz cx="7556500" cy="10693400"/>
  <p:notesSz cx="6858000" cy="9144000"/>
  <p:embeddedFontLst>
    <p:embeddedFont>
      <p:font typeface="Calibri" panose="020F0502020204030204" pitchFamily="34" charset="0"/>
      <p:regular r:id="rId11"/>
      <p:bold r:id="rId12"/>
      <p:italic r:id="rId13"/>
      <p:boldItalic r:id="rId14"/>
    </p:embeddedFont>
    <p:embeddedFont>
      <p:font typeface="Calibri (MS) Bold" panose="020B0604020202020204" charset="0"/>
      <p:regular r:id="rId15"/>
    </p:embeddedFont>
    <p:embeddedFont>
      <p:font typeface="Poppins" panose="020B0604020202020204" charset="0"/>
      <p:regular r:id="rId16"/>
      <p:bold r:id="rId17"/>
      <p:italic r:id="rId18"/>
      <p:boldItalic r:id="rId19"/>
    </p:embeddedFont>
    <p:embeddedFont>
      <p:font typeface="Poppins Bold" panose="020B0604020202020204" charset="0"/>
      <p:regular r:id="rId20"/>
    </p:embeddedFont>
    <p:embeddedFont>
      <p:font typeface="Poppins Light" panose="020B0604020202020204" charset="0"/>
      <p:regular r:id="rId21"/>
      <p:bold r:id="rId22"/>
      <p:italic r:id="rId23"/>
      <p:boldItalic r:id="rId2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8" roundtripDataSignature="AMtx7mjX7Gj6iq5VRLJKLyVt2pHErkVLS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5050"/>
    <a:srgbClr val="F5C75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3162"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font" Target="fonts/font3.fntdata"/><Relationship Id="rId18" Type="http://schemas.openxmlformats.org/officeDocument/2006/relationships/font" Target="fonts/font8.fntdata"/><Relationship Id="rId39"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font" Target="fonts/font11.fntdata"/><Relationship Id="rId42"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font" Target="fonts/font2.fntdata"/><Relationship Id="rId17" Type="http://schemas.openxmlformats.org/officeDocument/2006/relationships/font" Target="fonts/font7.fntdata"/><Relationship Id="rId38" Type="http://customschemas.google.com/relationships/presentationmetadata" Target="metadata"/><Relationship Id="rId2" Type="http://schemas.openxmlformats.org/officeDocument/2006/relationships/customXml" Target="../customXml/item2.xml"/><Relationship Id="rId16" Type="http://schemas.openxmlformats.org/officeDocument/2006/relationships/font" Target="fonts/font6.fntdata"/><Relationship Id="rId20" Type="http://schemas.openxmlformats.org/officeDocument/2006/relationships/font" Target="fonts/font10.fntdata"/><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font" Target="fonts/font1.fntdata"/><Relationship Id="rId24" Type="http://schemas.openxmlformats.org/officeDocument/2006/relationships/font" Target="fonts/font14.fntdata"/><Relationship Id="rId40"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font" Target="fonts/font5.fntdata"/><Relationship Id="rId23" Type="http://schemas.openxmlformats.org/officeDocument/2006/relationships/font" Target="fonts/font13.fntdata"/><Relationship Id="rId10" Type="http://schemas.openxmlformats.org/officeDocument/2006/relationships/notesMaster" Target="notesMasters/notesMaster1.xml"/><Relationship Id="rId19" Type="http://schemas.openxmlformats.org/officeDocument/2006/relationships/font" Target="fonts/font9.fntdata"/><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font" Target="fonts/font4.fntdata"/><Relationship Id="rId22" Type="http://schemas.openxmlformats.org/officeDocument/2006/relationships/font" Target="fonts/font12.fntdata"/><Relationship Id="rId43"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 Anstee (Williamstown Primary School)" userId="0e1fa3ef-e7de-4e48-813a-5639412b1833" providerId="ADAL" clId="{A0B5A8EC-828F-454E-B22C-B32CA51A8379}"/>
    <pc:docChg chg="custSel modSld">
      <pc:chgData name="D Anstee (Williamstown Primary School)" userId="0e1fa3ef-e7de-4e48-813a-5639412b1833" providerId="ADAL" clId="{A0B5A8EC-828F-454E-B22C-B32CA51A8379}" dt="2025-11-03T11:58:46.090" v="93" actId="20577"/>
      <pc:docMkLst>
        <pc:docMk/>
      </pc:docMkLst>
      <pc:sldChg chg="modSp">
        <pc:chgData name="D Anstee (Williamstown Primary School)" userId="0e1fa3ef-e7de-4e48-813a-5639412b1833" providerId="ADAL" clId="{A0B5A8EC-828F-454E-B22C-B32CA51A8379}" dt="2025-11-03T11:20:49.265" v="9" actId="20577"/>
        <pc:sldMkLst>
          <pc:docMk/>
          <pc:sldMk cId="0" sldId="256"/>
        </pc:sldMkLst>
        <pc:spChg chg="mod">
          <ac:chgData name="D Anstee (Williamstown Primary School)" userId="0e1fa3ef-e7de-4e48-813a-5639412b1833" providerId="ADAL" clId="{A0B5A8EC-828F-454E-B22C-B32CA51A8379}" dt="2025-11-03T11:20:49.265" v="9" actId="20577"/>
          <ac:spMkLst>
            <pc:docMk/>
            <pc:sldMk cId="0" sldId="256"/>
            <ac:spMk id="14" creationId="{2E3F4A91-7A33-427E-8B09-8FCB5FA80961}"/>
          </ac:spMkLst>
        </pc:spChg>
      </pc:sldChg>
      <pc:sldChg chg="modSp">
        <pc:chgData name="D Anstee (Williamstown Primary School)" userId="0e1fa3ef-e7de-4e48-813a-5639412b1833" providerId="ADAL" clId="{A0B5A8EC-828F-454E-B22C-B32CA51A8379}" dt="2025-11-03T11:20:35.309" v="0" actId="20578"/>
        <pc:sldMkLst>
          <pc:docMk/>
          <pc:sldMk cId="2852042839" sldId="258"/>
        </pc:sldMkLst>
        <pc:graphicFrameChg chg="mod">
          <ac:chgData name="D Anstee (Williamstown Primary School)" userId="0e1fa3ef-e7de-4e48-813a-5639412b1833" providerId="ADAL" clId="{A0B5A8EC-828F-454E-B22C-B32CA51A8379}" dt="2025-11-03T11:20:35.309" v="0" actId="20578"/>
          <ac:graphicFrameMkLst>
            <pc:docMk/>
            <pc:sldMk cId="2852042839" sldId="258"/>
            <ac:graphicFrameMk id="3" creationId="{C1F1BD07-2FC1-4CF6-9D09-4844F1AF7705}"/>
          </ac:graphicFrameMkLst>
        </pc:graphicFrameChg>
      </pc:sldChg>
      <pc:sldChg chg="modSp">
        <pc:chgData name="D Anstee (Williamstown Primary School)" userId="0e1fa3ef-e7de-4e48-813a-5639412b1833" providerId="ADAL" clId="{A0B5A8EC-828F-454E-B22C-B32CA51A8379}" dt="2025-11-03T11:58:46.090" v="93" actId="20577"/>
        <pc:sldMkLst>
          <pc:docMk/>
          <pc:sldMk cId="3387787339" sldId="260"/>
        </pc:sldMkLst>
        <pc:spChg chg="mod">
          <ac:chgData name="D Anstee (Williamstown Primary School)" userId="0e1fa3ef-e7de-4e48-813a-5639412b1833" providerId="ADAL" clId="{A0B5A8EC-828F-454E-B22C-B32CA51A8379}" dt="2025-11-03T11:58:46.090" v="93" actId="20577"/>
          <ac:spMkLst>
            <pc:docMk/>
            <pc:sldMk cId="3387787339" sldId="260"/>
            <ac:spMk id="16" creationId="{4AAF6BA7-DDBE-4D1E-8A2B-2F01D3E078B0}"/>
          </ac:spMkLst>
        </pc:spChg>
      </pc:sldChg>
    </pc:docChg>
  </pc:docChgLst>
  <pc:docChgLst>
    <pc:chgData name="D Anstee (Williamstown Primary School)" userId="0e1fa3ef-e7de-4e48-813a-5639412b1833" providerId="ADAL" clId="{C83D8224-2B93-413C-9CC6-587395230284}"/>
    <pc:docChg chg="undo custSel modSld">
      <pc:chgData name="D Anstee (Williamstown Primary School)" userId="0e1fa3ef-e7de-4e48-813a-5639412b1833" providerId="ADAL" clId="{C83D8224-2B93-413C-9CC6-587395230284}" dt="2025-11-03T11:08:38.014" v="2555" actId="20577"/>
      <pc:docMkLst>
        <pc:docMk/>
      </pc:docMkLst>
      <pc:sldChg chg="addSp delSp modSp">
        <pc:chgData name="D Anstee (Williamstown Primary School)" userId="0e1fa3ef-e7de-4e48-813a-5639412b1833" providerId="ADAL" clId="{C83D8224-2B93-413C-9CC6-587395230284}" dt="2025-11-03T11:08:38.014" v="2555" actId="20577"/>
        <pc:sldMkLst>
          <pc:docMk/>
          <pc:sldMk cId="0" sldId="256"/>
        </pc:sldMkLst>
        <pc:spChg chg="add del">
          <ac:chgData name="D Anstee (Williamstown Primary School)" userId="0e1fa3ef-e7de-4e48-813a-5639412b1833" providerId="ADAL" clId="{C83D8224-2B93-413C-9CC6-587395230284}" dt="2025-11-03T09:43:40.990" v="23"/>
          <ac:spMkLst>
            <pc:docMk/>
            <pc:sldMk cId="0" sldId="256"/>
            <ac:spMk id="2" creationId="{F77873E3-8494-43FE-A85D-E5721DF6C22C}"/>
          </ac:spMkLst>
        </pc:spChg>
        <pc:spChg chg="mod">
          <ac:chgData name="D Anstee (Williamstown Primary School)" userId="0e1fa3ef-e7de-4e48-813a-5639412b1833" providerId="ADAL" clId="{C83D8224-2B93-413C-9CC6-587395230284}" dt="2025-11-03T10:05:23.347" v="1611" actId="1076"/>
          <ac:spMkLst>
            <pc:docMk/>
            <pc:sldMk cId="0" sldId="256"/>
            <ac:spMk id="5" creationId="{00000000-0000-0000-0000-000000000000}"/>
          </ac:spMkLst>
        </pc:spChg>
        <pc:spChg chg="add del">
          <ac:chgData name="D Anstee (Williamstown Primary School)" userId="0e1fa3ef-e7de-4e48-813a-5639412b1833" providerId="ADAL" clId="{C83D8224-2B93-413C-9CC6-587395230284}" dt="2025-11-03T09:43:40.990" v="23"/>
          <ac:spMkLst>
            <pc:docMk/>
            <pc:sldMk cId="0" sldId="256"/>
            <ac:spMk id="7" creationId="{13D36867-2F2C-4744-BBFF-14BC1680D759}"/>
          </ac:spMkLst>
        </pc:spChg>
        <pc:spChg chg="mod">
          <ac:chgData name="D Anstee (Williamstown Primary School)" userId="0e1fa3ef-e7de-4e48-813a-5639412b1833" providerId="ADAL" clId="{C83D8224-2B93-413C-9CC6-587395230284}" dt="2025-11-03T10:05:28.599" v="1613" actId="1076"/>
          <ac:spMkLst>
            <pc:docMk/>
            <pc:sldMk cId="0" sldId="256"/>
            <ac:spMk id="8" creationId="{00000000-0000-0000-0000-000000000000}"/>
          </ac:spMkLst>
        </pc:spChg>
        <pc:spChg chg="add del">
          <ac:chgData name="D Anstee (Williamstown Primary School)" userId="0e1fa3ef-e7de-4e48-813a-5639412b1833" providerId="ADAL" clId="{C83D8224-2B93-413C-9CC6-587395230284}" dt="2025-11-03T09:43:40.990" v="23"/>
          <ac:spMkLst>
            <pc:docMk/>
            <pc:sldMk cId="0" sldId="256"/>
            <ac:spMk id="12" creationId="{2C517B2C-2AB5-4DBF-BF73-BFC1F6EDB604}"/>
          </ac:spMkLst>
        </pc:spChg>
        <pc:spChg chg="mod">
          <ac:chgData name="D Anstee (Williamstown Primary School)" userId="0e1fa3ef-e7de-4e48-813a-5639412b1833" providerId="ADAL" clId="{C83D8224-2B93-413C-9CC6-587395230284}" dt="2025-11-03T11:08:38.014" v="2555" actId="20577"/>
          <ac:spMkLst>
            <pc:docMk/>
            <pc:sldMk cId="0" sldId="256"/>
            <ac:spMk id="14" creationId="{2E3F4A91-7A33-427E-8B09-8FCB5FA80961}"/>
          </ac:spMkLst>
        </pc:spChg>
        <pc:spChg chg="add del">
          <ac:chgData name="D Anstee (Williamstown Primary School)" userId="0e1fa3ef-e7de-4e48-813a-5639412b1833" providerId="ADAL" clId="{C83D8224-2B93-413C-9CC6-587395230284}" dt="2025-11-03T09:43:40.990" v="23"/>
          <ac:spMkLst>
            <pc:docMk/>
            <pc:sldMk cId="0" sldId="256"/>
            <ac:spMk id="15" creationId="{9312F3C2-94AF-4958-BC6E-35301ADB6985}"/>
          </ac:spMkLst>
        </pc:spChg>
        <pc:spChg chg="add del">
          <ac:chgData name="D Anstee (Williamstown Primary School)" userId="0e1fa3ef-e7de-4e48-813a-5639412b1833" providerId="ADAL" clId="{C83D8224-2B93-413C-9CC6-587395230284}" dt="2025-11-03T09:43:40.990" v="23"/>
          <ac:spMkLst>
            <pc:docMk/>
            <pc:sldMk cId="0" sldId="256"/>
            <ac:spMk id="16" creationId="{D525D0DB-05B9-483D-AE45-CE8A20EB95D9}"/>
          </ac:spMkLst>
        </pc:spChg>
        <pc:picChg chg="mod">
          <ac:chgData name="D Anstee (Williamstown Primary School)" userId="0e1fa3ef-e7de-4e48-813a-5639412b1833" providerId="ADAL" clId="{C83D8224-2B93-413C-9CC6-587395230284}" dt="2025-11-03T10:05:36.086" v="1614" actId="1076"/>
          <ac:picMkLst>
            <pc:docMk/>
            <pc:sldMk cId="0" sldId="256"/>
            <ac:picMk id="11" creationId="{D9584604-80C2-4F81-8F59-CA9758E2F35D}"/>
          </ac:picMkLst>
        </pc:picChg>
      </pc:sldChg>
      <pc:sldChg chg="addSp delSp modSp">
        <pc:chgData name="D Anstee (Williamstown Primary School)" userId="0e1fa3ef-e7de-4e48-813a-5639412b1833" providerId="ADAL" clId="{C83D8224-2B93-413C-9CC6-587395230284}" dt="2025-11-03T11:08:00.104" v="2535" actId="6549"/>
        <pc:sldMkLst>
          <pc:docMk/>
          <pc:sldMk cId="2852042839" sldId="258"/>
        </pc:sldMkLst>
        <pc:spChg chg="del">
          <ac:chgData name="D Anstee (Williamstown Primary School)" userId="0e1fa3ef-e7de-4e48-813a-5639412b1833" providerId="ADAL" clId="{C83D8224-2B93-413C-9CC6-587395230284}" dt="2025-11-03T10:03:01.452" v="1513" actId="478"/>
          <ac:spMkLst>
            <pc:docMk/>
            <pc:sldMk cId="2852042839" sldId="258"/>
            <ac:spMk id="2" creationId="{4BEABFF3-BF90-4533-BB59-86C8B4233830}"/>
          </ac:spMkLst>
        </pc:spChg>
        <pc:spChg chg="mod">
          <ac:chgData name="D Anstee (Williamstown Primary School)" userId="0e1fa3ef-e7de-4e48-813a-5639412b1833" providerId="ADAL" clId="{C83D8224-2B93-413C-9CC6-587395230284}" dt="2025-11-03T11:02:49.229" v="2427" actId="20577"/>
          <ac:spMkLst>
            <pc:docMk/>
            <pc:sldMk cId="2852042839" sldId="258"/>
            <ac:spMk id="7" creationId="{00000000-0000-0000-0000-000000000000}"/>
          </ac:spMkLst>
        </pc:spChg>
        <pc:spChg chg="mod">
          <ac:chgData name="D Anstee (Williamstown Primary School)" userId="0e1fa3ef-e7de-4e48-813a-5639412b1833" providerId="ADAL" clId="{C83D8224-2B93-413C-9CC6-587395230284}" dt="2025-11-03T10:21:51.482" v="1767" actId="1076"/>
          <ac:spMkLst>
            <pc:docMk/>
            <pc:sldMk cId="2852042839" sldId="258"/>
            <ac:spMk id="8" creationId="{F704151B-6836-46C7-B41E-F2A723CD362A}"/>
          </ac:spMkLst>
        </pc:spChg>
        <pc:spChg chg="add mod">
          <ac:chgData name="D Anstee (Williamstown Primary School)" userId="0e1fa3ef-e7de-4e48-813a-5639412b1833" providerId="ADAL" clId="{C83D8224-2B93-413C-9CC6-587395230284}" dt="2025-11-03T10:53:17.590" v="2373" actId="1076"/>
          <ac:spMkLst>
            <pc:docMk/>
            <pc:sldMk cId="2852042839" sldId="258"/>
            <ac:spMk id="11" creationId="{EB25F5A2-240B-46CD-B263-A6144F13C588}"/>
          </ac:spMkLst>
        </pc:spChg>
        <pc:spChg chg="mod">
          <ac:chgData name="D Anstee (Williamstown Primary School)" userId="0e1fa3ef-e7de-4e48-813a-5639412b1833" providerId="ADAL" clId="{C83D8224-2B93-413C-9CC6-587395230284}" dt="2025-11-03T10:51:58.308" v="2371" actId="1076"/>
          <ac:spMkLst>
            <pc:docMk/>
            <pc:sldMk cId="2852042839" sldId="258"/>
            <ac:spMk id="14" creationId="{B3683521-3888-40DE-821A-235ECF0FA8EF}"/>
          </ac:spMkLst>
        </pc:spChg>
        <pc:spChg chg="del mod">
          <ac:chgData name="D Anstee (Williamstown Primary School)" userId="0e1fa3ef-e7de-4e48-813a-5639412b1833" providerId="ADAL" clId="{C83D8224-2B93-413C-9CC6-587395230284}" dt="2025-11-03T10:21:46.436" v="1765" actId="478"/>
          <ac:spMkLst>
            <pc:docMk/>
            <pc:sldMk cId="2852042839" sldId="258"/>
            <ac:spMk id="16" creationId="{DB013A6C-35D0-498E-824D-24B93838592E}"/>
          </ac:spMkLst>
        </pc:spChg>
        <pc:graphicFrameChg chg="add del mod modGraphic">
          <ac:chgData name="D Anstee (Williamstown Primary School)" userId="0e1fa3ef-e7de-4e48-813a-5639412b1833" providerId="ADAL" clId="{C83D8224-2B93-413C-9CC6-587395230284}" dt="2025-11-03T11:08:00.104" v="2535" actId="6549"/>
          <ac:graphicFrameMkLst>
            <pc:docMk/>
            <pc:sldMk cId="2852042839" sldId="258"/>
            <ac:graphicFrameMk id="3" creationId="{C1F1BD07-2FC1-4CF6-9D09-4844F1AF7705}"/>
          </ac:graphicFrameMkLst>
        </pc:graphicFrameChg>
        <pc:graphicFrameChg chg="del mod modGraphic">
          <ac:chgData name="D Anstee (Williamstown Primary School)" userId="0e1fa3ef-e7de-4e48-813a-5639412b1833" providerId="ADAL" clId="{C83D8224-2B93-413C-9CC6-587395230284}" dt="2025-11-03T10:21:47.798" v="1766" actId="478"/>
          <ac:graphicFrameMkLst>
            <pc:docMk/>
            <pc:sldMk cId="2852042839" sldId="258"/>
            <ac:graphicFrameMk id="15" creationId="{22FC724B-1B88-4B40-8A4F-52BB6FC33061}"/>
          </ac:graphicFrameMkLst>
        </pc:graphicFrameChg>
      </pc:sldChg>
      <pc:sldChg chg="addSp delSp modSp">
        <pc:chgData name="D Anstee (Williamstown Primary School)" userId="0e1fa3ef-e7de-4e48-813a-5639412b1833" providerId="ADAL" clId="{C83D8224-2B93-413C-9CC6-587395230284}" dt="2025-11-03T10:21:34.783" v="1764" actId="1076"/>
        <pc:sldMkLst>
          <pc:docMk/>
          <pc:sldMk cId="3387787339" sldId="260"/>
        </pc:sldMkLst>
        <pc:spChg chg="del">
          <ac:chgData name="D Anstee (Williamstown Primary School)" userId="0e1fa3ef-e7de-4e48-813a-5639412b1833" providerId="ADAL" clId="{C83D8224-2B93-413C-9CC6-587395230284}" dt="2025-11-03T09:59:20.842" v="1459" actId="478"/>
          <ac:spMkLst>
            <pc:docMk/>
            <pc:sldMk cId="3387787339" sldId="260"/>
            <ac:spMk id="2" creationId="{D08D0D2B-B078-4DDD-8A74-ED88A91A62D1}"/>
          </ac:spMkLst>
        </pc:spChg>
        <pc:spChg chg="mod">
          <ac:chgData name="D Anstee (Williamstown Primary School)" userId="0e1fa3ef-e7de-4e48-813a-5639412b1833" providerId="ADAL" clId="{C83D8224-2B93-413C-9CC6-587395230284}" dt="2025-11-03T10:01:08.510" v="1485" actId="1076"/>
          <ac:spMkLst>
            <pc:docMk/>
            <pc:sldMk cId="3387787339" sldId="260"/>
            <ac:spMk id="3" creationId="{5A87AFA0-265B-43CF-BB6D-EABE75B240CD}"/>
          </ac:spMkLst>
        </pc:spChg>
        <pc:spChg chg="add del mod">
          <ac:chgData name="D Anstee (Williamstown Primary School)" userId="0e1fa3ef-e7de-4e48-813a-5639412b1833" providerId="ADAL" clId="{C83D8224-2B93-413C-9CC6-587395230284}" dt="2025-11-03T10:02:31.427" v="1509" actId="403"/>
          <ac:spMkLst>
            <pc:docMk/>
            <pc:sldMk cId="3387787339" sldId="260"/>
            <ac:spMk id="4" creationId="{563D441C-4B2C-4F85-99D2-8693FA5AFF04}"/>
          </ac:spMkLst>
        </pc:spChg>
        <pc:spChg chg="add del mod">
          <ac:chgData name="D Anstee (Williamstown Primary School)" userId="0e1fa3ef-e7de-4e48-813a-5639412b1833" providerId="ADAL" clId="{C83D8224-2B93-413C-9CC6-587395230284}" dt="2025-11-03T10:01:47.614" v="1498" actId="11529"/>
          <ac:spMkLst>
            <pc:docMk/>
            <pc:sldMk cId="3387787339" sldId="260"/>
            <ac:spMk id="5" creationId="{8429F31E-8C22-4A05-B36A-D31C6D5B1415}"/>
          </ac:spMkLst>
        </pc:spChg>
        <pc:spChg chg="add mod ord">
          <ac:chgData name="D Anstee (Williamstown Primary School)" userId="0e1fa3ef-e7de-4e48-813a-5639412b1833" providerId="ADAL" clId="{C83D8224-2B93-413C-9CC6-587395230284}" dt="2025-11-03T10:02:16.534" v="1504" actId="167"/>
          <ac:spMkLst>
            <pc:docMk/>
            <pc:sldMk cId="3387787339" sldId="260"/>
            <ac:spMk id="6" creationId="{735950B9-EEE5-40E5-8857-C993C6840C00}"/>
          </ac:spMkLst>
        </pc:spChg>
        <pc:spChg chg="del">
          <ac:chgData name="D Anstee (Williamstown Primary School)" userId="0e1fa3ef-e7de-4e48-813a-5639412b1833" providerId="ADAL" clId="{C83D8224-2B93-413C-9CC6-587395230284}" dt="2025-11-03T09:54:34.345" v="1166" actId="478"/>
          <ac:spMkLst>
            <pc:docMk/>
            <pc:sldMk cId="3387787339" sldId="260"/>
            <ac:spMk id="14" creationId="{0B0C455C-5AD2-4064-A04C-A01E84CE8556}"/>
          </ac:spMkLst>
        </pc:spChg>
        <pc:spChg chg="mod">
          <ac:chgData name="D Anstee (Williamstown Primary School)" userId="0e1fa3ef-e7de-4e48-813a-5639412b1833" providerId="ADAL" clId="{C83D8224-2B93-413C-9CC6-587395230284}" dt="2025-11-03T10:02:44.920" v="1512" actId="14100"/>
          <ac:spMkLst>
            <pc:docMk/>
            <pc:sldMk cId="3387787339" sldId="260"/>
            <ac:spMk id="15" creationId="{B52E1429-8ECD-43F3-B6E9-5856E86DEC5A}"/>
          </ac:spMkLst>
        </pc:spChg>
        <pc:spChg chg="add mod">
          <ac:chgData name="D Anstee (Williamstown Primary School)" userId="0e1fa3ef-e7de-4e48-813a-5639412b1833" providerId="ADAL" clId="{C83D8224-2B93-413C-9CC6-587395230284}" dt="2025-11-03T10:21:34.783" v="1764" actId="1076"/>
          <ac:spMkLst>
            <pc:docMk/>
            <pc:sldMk cId="3387787339" sldId="260"/>
            <ac:spMk id="16" creationId="{4AAF6BA7-DDBE-4D1E-8A2B-2F01D3E078B0}"/>
          </ac:spMkLst>
        </pc:spChg>
        <pc:spChg chg="mod">
          <ac:chgData name="D Anstee (Williamstown Primary School)" userId="0e1fa3ef-e7de-4e48-813a-5639412b1833" providerId="ADAL" clId="{C83D8224-2B93-413C-9CC6-587395230284}" dt="2025-11-03T10:06:24.427" v="1615" actId="1582"/>
          <ac:spMkLst>
            <pc:docMk/>
            <pc:sldMk cId="3387787339" sldId="260"/>
            <ac:spMk id="85" creationId="{00000000-0000-0000-0000-000000000000}"/>
          </ac:spMkLst>
        </pc:spChg>
        <pc:spChg chg="mod">
          <ac:chgData name="D Anstee (Williamstown Primary School)" userId="0e1fa3ef-e7de-4e48-813a-5639412b1833" providerId="ADAL" clId="{C83D8224-2B93-413C-9CC6-587395230284}" dt="2025-11-03T09:54:13.986" v="1163" actId="20577"/>
          <ac:spMkLst>
            <pc:docMk/>
            <pc:sldMk cId="3387787339" sldId="260"/>
            <ac:spMk id="89" creationId="{00000000-0000-0000-0000-000000000000}"/>
          </ac:spMkLst>
        </pc:spChg>
        <pc:spChg chg="mod">
          <ac:chgData name="D Anstee (Williamstown Primary School)" userId="0e1fa3ef-e7de-4e48-813a-5639412b1833" providerId="ADAL" clId="{C83D8224-2B93-413C-9CC6-587395230284}" dt="2025-11-03T09:37:55.777" v="21" actId="20577"/>
          <ac:spMkLst>
            <pc:docMk/>
            <pc:sldMk cId="3387787339" sldId="260"/>
            <ac:spMk id="96" creationId="{00000000-0000-0000-0000-000000000000}"/>
          </ac:spMkLst>
        </pc:spChg>
        <pc:picChg chg="add del mod">
          <ac:chgData name="D Anstee (Williamstown Primary School)" userId="0e1fa3ef-e7de-4e48-813a-5639412b1833" providerId="ADAL" clId="{C83D8224-2B93-413C-9CC6-587395230284}" dt="2025-11-03T10:01:18.984" v="1489" actId="478"/>
          <ac:picMkLst>
            <pc:docMk/>
            <pc:sldMk cId="3387787339" sldId="260"/>
            <ac:picMk id="11" creationId="{2ECB96F3-C9BD-44CF-815C-ED60A6F29A14}"/>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2217738" y="685800"/>
            <a:ext cx="24225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0636978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17738" y="685800"/>
            <a:ext cx="2422525"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349AB6C-C138-4F42-9E02-131925E8654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592069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 name="Google Shape;14;p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6"/>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4000"/>
              <a:buFont typeface="Calibri"/>
              <a:buNone/>
              <a:defRPr sz="4000" b="1"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6"/>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00"/>
              </a:spcBef>
              <a:spcAft>
                <a:spcPts val="0"/>
              </a:spcAft>
              <a:buClr>
                <a:srgbClr val="888888"/>
              </a:buClr>
              <a:buSzPts val="2000"/>
              <a:buNone/>
              <a:defRPr sz="2000">
                <a:solidFill>
                  <a:srgbClr val="888888"/>
                </a:solidFill>
              </a:defRPr>
            </a:lvl1pPr>
            <a:lvl2pPr marL="914400" lvl="1" indent="-228600" algn="l">
              <a:lnSpc>
                <a:spcPct val="100000"/>
              </a:lnSpc>
              <a:spcBef>
                <a:spcPts val="360"/>
              </a:spcBef>
              <a:spcAft>
                <a:spcPts val="0"/>
              </a:spcAft>
              <a:buClr>
                <a:srgbClr val="888888"/>
              </a:buClr>
              <a:buSzPts val="1800"/>
              <a:buNone/>
              <a:defRPr sz="1800">
                <a:solidFill>
                  <a:srgbClr val="888888"/>
                </a:solidFill>
              </a:defRPr>
            </a:lvl2pPr>
            <a:lvl3pPr marL="1371600" lvl="2" indent="-228600" algn="l">
              <a:lnSpc>
                <a:spcPct val="100000"/>
              </a:lnSpc>
              <a:spcBef>
                <a:spcPts val="320"/>
              </a:spcBef>
              <a:spcAft>
                <a:spcPts val="0"/>
              </a:spcAft>
              <a:buClr>
                <a:srgbClr val="888888"/>
              </a:buClr>
              <a:buSzPts val="1600"/>
              <a:buNone/>
              <a:defRPr sz="1600">
                <a:solidFill>
                  <a:srgbClr val="888888"/>
                </a:solidFill>
              </a:defRPr>
            </a:lvl3pPr>
            <a:lvl4pPr marL="1828800" lvl="3" indent="-228600" algn="l">
              <a:lnSpc>
                <a:spcPct val="100000"/>
              </a:lnSpc>
              <a:spcBef>
                <a:spcPts val="280"/>
              </a:spcBef>
              <a:spcAft>
                <a:spcPts val="0"/>
              </a:spcAft>
              <a:buClr>
                <a:srgbClr val="888888"/>
              </a:buClr>
              <a:buSzPts val="1400"/>
              <a:buNone/>
              <a:defRPr sz="1400">
                <a:solidFill>
                  <a:srgbClr val="888888"/>
                </a:solidFill>
              </a:defRPr>
            </a:lvl4pPr>
            <a:lvl5pPr marL="2286000" lvl="4" indent="-228600" algn="l">
              <a:lnSpc>
                <a:spcPct val="100000"/>
              </a:lnSpc>
              <a:spcBef>
                <a:spcPts val="280"/>
              </a:spcBef>
              <a:spcAft>
                <a:spcPts val="0"/>
              </a:spcAft>
              <a:buClr>
                <a:srgbClr val="888888"/>
              </a:buClr>
              <a:buSzPts val="1400"/>
              <a:buNone/>
              <a:defRPr sz="1400">
                <a:solidFill>
                  <a:srgbClr val="888888"/>
                </a:solidFill>
              </a:defRPr>
            </a:lvl5pPr>
            <a:lvl6pPr marL="2743200" lvl="5" indent="-228600" algn="l">
              <a:lnSpc>
                <a:spcPct val="100000"/>
              </a:lnSpc>
              <a:spcBef>
                <a:spcPts val="280"/>
              </a:spcBef>
              <a:spcAft>
                <a:spcPts val="0"/>
              </a:spcAft>
              <a:buClr>
                <a:srgbClr val="888888"/>
              </a:buClr>
              <a:buSzPts val="1400"/>
              <a:buNone/>
              <a:defRPr sz="1400">
                <a:solidFill>
                  <a:srgbClr val="888888"/>
                </a:solidFill>
              </a:defRPr>
            </a:lvl6pPr>
            <a:lvl7pPr marL="3200400" lvl="6" indent="-228600" algn="l">
              <a:lnSpc>
                <a:spcPct val="100000"/>
              </a:lnSpc>
              <a:spcBef>
                <a:spcPts val="280"/>
              </a:spcBef>
              <a:spcAft>
                <a:spcPts val="0"/>
              </a:spcAft>
              <a:buClr>
                <a:srgbClr val="888888"/>
              </a:buClr>
              <a:buSzPts val="1400"/>
              <a:buNone/>
              <a:defRPr sz="1400">
                <a:solidFill>
                  <a:srgbClr val="888888"/>
                </a:solidFill>
              </a:defRPr>
            </a:lvl7pPr>
            <a:lvl8pPr marL="3657600" lvl="7" indent="-228600" algn="l">
              <a:lnSpc>
                <a:spcPct val="100000"/>
              </a:lnSpc>
              <a:spcBef>
                <a:spcPts val="280"/>
              </a:spcBef>
              <a:spcAft>
                <a:spcPts val="0"/>
              </a:spcAft>
              <a:buClr>
                <a:srgbClr val="888888"/>
              </a:buClr>
              <a:buSzPts val="1400"/>
              <a:buNone/>
              <a:defRPr sz="1400">
                <a:solidFill>
                  <a:srgbClr val="888888"/>
                </a:solidFill>
              </a:defRPr>
            </a:lvl8pPr>
            <a:lvl9pPr marL="4114800" lvl="8" indent="-228600" algn="l">
              <a:lnSpc>
                <a:spcPct val="100000"/>
              </a:lnSpc>
              <a:spcBef>
                <a:spcPts val="280"/>
              </a:spcBef>
              <a:spcAft>
                <a:spcPts val="0"/>
              </a:spcAft>
              <a:buClr>
                <a:srgbClr val="888888"/>
              </a:buClr>
              <a:buSzPts val="1400"/>
              <a:buNone/>
              <a:defRPr sz="1400">
                <a:solidFill>
                  <a:srgbClr val="888888"/>
                </a:solidFill>
              </a:defRPr>
            </a:lvl9pPr>
          </a:lstStyle>
          <a:p>
            <a:endParaRPr/>
          </a:p>
        </p:txBody>
      </p:sp>
      <p:sp>
        <p:nvSpPr>
          <p:cNvPr id="30" name="Google Shape;30;p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7"/>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560"/>
              </a:spcBef>
              <a:spcAft>
                <a:spcPts val="0"/>
              </a:spcAft>
              <a:buClr>
                <a:schemeClr val="dk1"/>
              </a:buClr>
              <a:buSzPts val="2800"/>
              <a:buChar char="•"/>
              <a:defRPr sz="2800"/>
            </a:lvl1pPr>
            <a:lvl2pPr marL="914400" lvl="1" indent="-381000" algn="l">
              <a:lnSpc>
                <a:spcPct val="100000"/>
              </a:lnSpc>
              <a:spcBef>
                <a:spcPts val="480"/>
              </a:spcBef>
              <a:spcAft>
                <a:spcPts val="0"/>
              </a:spcAft>
              <a:buClr>
                <a:schemeClr val="dk1"/>
              </a:buClr>
              <a:buSzPts val="2400"/>
              <a:buChar char="–"/>
              <a:defRPr sz="2400"/>
            </a:lvl2pPr>
            <a:lvl3pPr marL="1371600" lvl="2" indent="-355600" algn="l">
              <a:lnSpc>
                <a:spcPct val="100000"/>
              </a:lnSpc>
              <a:spcBef>
                <a:spcPts val="400"/>
              </a:spcBef>
              <a:spcAft>
                <a:spcPts val="0"/>
              </a:spcAft>
              <a:buClr>
                <a:schemeClr val="dk1"/>
              </a:buClr>
              <a:buSzPts val="2000"/>
              <a:buChar char="•"/>
              <a:defRPr sz="2000"/>
            </a:lvl3pPr>
            <a:lvl4pPr marL="1828800" lvl="3" indent="-342900" algn="l">
              <a:lnSpc>
                <a:spcPct val="100000"/>
              </a:lnSpc>
              <a:spcBef>
                <a:spcPts val="360"/>
              </a:spcBef>
              <a:spcAft>
                <a:spcPts val="0"/>
              </a:spcAft>
              <a:buClr>
                <a:schemeClr val="dk1"/>
              </a:buClr>
              <a:buSzPts val="1800"/>
              <a:buChar char="–"/>
              <a:defRPr sz="1800"/>
            </a:lvl4pPr>
            <a:lvl5pPr marL="2286000" lvl="4" indent="-342900" algn="l">
              <a:lnSpc>
                <a:spcPct val="100000"/>
              </a:lnSpc>
              <a:spcBef>
                <a:spcPts val="360"/>
              </a:spcBef>
              <a:spcAft>
                <a:spcPts val="0"/>
              </a:spcAft>
              <a:buClr>
                <a:schemeClr val="dk1"/>
              </a:buClr>
              <a:buSzPts val="1800"/>
              <a:buChar char="»"/>
              <a:defRPr sz="1800"/>
            </a:lvl5pPr>
            <a:lvl6pPr marL="2743200" lvl="5" indent="-342900" algn="l">
              <a:lnSpc>
                <a:spcPct val="100000"/>
              </a:lnSpc>
              <a:spcBef>
                <a:spcPts val="360"/>
              </a:spcBef>
              <a:spcAft>
                <a:spcPts val="0"/>
              </a:spcAft>
              <a:buClr>
                <a:schemeClr val="dk1"/>
              </a:buClr>
              <a:buSzPts val="1800"/>
              <a:buChar char="•"/>
              <a:defRPr sz="1800"/>
            </a:lvl6pPr>
            <a:lvl7pPr marL="3200400" lvl="6" indent="-342900" algn="l">
              <a:lnSpc>
                <a:spcPct val="100000"/>
              </a:lnSpc>
              <a:spcBef>
                <a:spcPts val="360"/>
              </a:spcBef>
              <a:spcAft>
                <a:spcPts val="0"/>
              </a:spcAft>
              <a:buClr>
                <a:schemeClr val="dk1"/>
              </a:buClr>
              <a:buSzPts val="1800"/>
              <a:buChar char="•"/>
              <a:defRPr sz="1800"/>
            </a:lvl7pPr>
            <a:lvl8pPr marL="3657600" lvl="7" indent="-342900" algn="l">
              <a:lnSpc>
                <a:spcPct val="100000"/>
              </a:lnSpc>
              <a:spcBef>
                <a:spcPts val="360"/>
              </a:spcBef>
              <a:spcAft>
                <a:spcPts val="0"/>
              </a:spcAft>
              <a:buClr>
                <a:schemeClr val="dk1"/>
              </a:buClr>
              <a:buSzPts val="1800"/>
              <a:buChar char="•"/>
              <a:defRPr sz="1800"/>
            </a:lvl8pPr>
            <a:lvl9pPr marL="4114800" lvl="8" indent="-342900" algn="l">
              <a:lnSpc>
                <a:spcPct val="100000"/>
              </a:lnSpc>
              <a:spcBef>
                <a:spcPts val="360"/>
              </a:spcBef>
              <a:spcAft>
                <a:spcPts val="0"/>
              </a:spcAft>
              <a:buClr>
                <a:schemeClr val="dk1"/>
              </a:buClr>
              <a:buSzPts val="1800"/>
              <a:buChar char="•"/>
              <a:defRPr sz="1800"/>
            </a:lvl9pPr>
          </a:lstStyle>
          <a:p>
            <a:endParaRPr/>
          </a:p>
        </p:txBody>
      </p:sp>
      <p:sp>
        <p:nvSpPr>
          <p:cNvPr id="36" name="Google Shape;36;p7"/>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560"/>
              </a:spcBef>
              <a:spcAft>
                <a:spcPts val="0"/>
              </a:spcAft>
              <a:buClr>
                <a:schemeClr val="dk1"/>
              </a:buClr>
              <a:buSzPts val="2800"/>
              <a:buChar char="•"/>
              <a:defRPr sz="2800"/>
            </a:lvl1pPr>
            <a:lvl2pPr marL="914400" lvl="1" indent="-381000" algn="l">
              <a:lnSpc>
                <a:spcPct val="100000"/>
              </a:lnSpc>
              <a:spcBef>
                <a:spcPts val="480"/>
              </a:spcBef>
              <a:spcAft>
                <a:spcPts val="0"/>
              </a:spcAft>
              <a:buClr>
                <a:schemeClr val="dk1"/>
              </a:buClr>
              <a:buSzPts val="2400"/>
              <a:buChar char="–"/>
              <a:defRPr sz="2400"/>
            </a:lvl2pPr>
            <a:lvl3pPr marL="1371600" lvl="2" indent="-355600" algn="l">
              <a:lnSpc>
                <a:spcPct val="100000"/>
              </a:lnSpc>
              <a:spcBef>
                <a:spcPts val="400"/>
              </a:spcBef>
              <a:spcAft>
                <a:spcPts val="0"/>
              </a:spcAft>
              <a:buClr>
                <a:schemeClr val="dk1"/>
              </a:buClr>
              <a:buSzPts val="2000"/>
              <a:buChar char="•"/>
              <a:defRPr sz="2000"/>
            </a:lvl3pPr>
            <a:lvl4pPr marL="1828800" lvl="3" indent="-342900" algn="l">
              <a:lnSpc>
                <a:spcPct val="100000"/>
              </a:lnSpc>
              <a:spcBef>
                <a:spcPts val="360"/>
              </a:spcBef>
              <a:spcAft>
                <a:spcPts val="0"/>
              </a:spcAft>
              <a:buClr>
                <a:schemeClr val="dk1"/>
              </a:buClr>
              <a:buSzPts val="1800"/>
              <a:buChar char="–"/>
              <a:defRPr sz="1800"/>
            </a:lvl4pPr>
            <a:lvl5pPr marL="2286000" lvl="4" indent="-342900" algn="l">
              <a:lnSpc>
                <a:spcPct val="100000"/>
              </a:lnSpc>
              <a:spcBef>
                <a:spcPts val="360"/>
              </a:spcBef>
              <a:spcAft>
                <a:spcPts val="0"/>
              </a:spcAft>
              <a:buClr>
                <a:schemeClr val="dk1"/>
              </a:buClr>
              <a:buSzPts val="1800"/>
              <a:buChar char="»"/>
              <a:defRPr sz="1800"/>
            </a:lvl5pPr>
            <a:lvl6pPr marL="2743200" lvl="5" indent="-342900" algn="l">
              <a:lnSpc>
                <a:spcPct val="100000"/>
              </a:lnSpc>
              <a:spcBef>
                <a:spcPts val="360"/>
              </a:spcBef>
              <a:spcAft>
                <a:spcPts val="0"/>
              </a:spcAft>
              <a:buClr>
                <a:schemeClr val="dk1"/>
              </a:buClr>
              <a:buSzPts val="1800"/>
              <a:buChar char="•"/>
              <a:defRPr sz="1800"/>
            </a:lvl6pPr>
            <a:lvl7pPr marL="3200400" lvl="6" indent="-342900" algn="l">
              <a:lnSpc>
                <a:spcPct val="100000"/>
              </a:lnSpc>
              <a:spcBef>
                <a:spcPts val="360"/>
              </a:spcBef>
              <a:spcAft>
                <a:spcPts val="0"/>
              </a:spcAft>
              <a:buClr>
                <a:schemeClr val="dk1"/>
              </a:buClr>
              <a:buSzPts val="1800"/>
              <a:buChar char="•"/>
              <a:defRPr sz="1800"/>
            </a:lvl7pPr>
            <a:lvl8pPr marL="3657600" lvl="7" indent="-342900" algn="l">
              <a:lnSpc>
                <a:spcPct val="100000"/>
              </a:lnSpc>
              <a:spcBef>
                <a:spcPts val="360"/>
              </a:spcBef>
              <a:spcAft>
                <a:spcPts val="0"/>
              </a:spcAft>
              <a:buClr>
                <a:schemeClr val="dk1"/>
              </a:buClr>
              <a:buSzPts val="1800"/>
              <a:buChar char="•"/>
              <a:defRPr sz="1800"/>
            </a:lvl8pPr>
            <a:lvl9pPr marL="4114800" lvl="8" indent="-342900" algn="l">
              <a:lnSpc>
                <a:spcPct val="100000"/>
              </a:lnSpc>
              <a:spcBef>
                <a:spcPts val="360"/>
              </a:spcBef>
              <a:spcAft>
                <a:spcPts val="0"/>
              </a:spcAft>
              <a:buClr>
                <a:schemeClr val="dk1"/>
              </a:buClr>
              <a:buSzPts val="1800"/>
              <a:buChar char="•"/>
              <a:defRPr sz="1800"/>
            </a:lvl9pPr>
          </a:lstStyle>
          <a:p>
            <a:endParaRPr/>
          </a:p>
        </p:txBody>
      </p:sp>
      <p:sp>
        <p:nvSpPr>
          <p:cNvPr id="37" name="Google Shape;37;p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8"/>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80"/>
              </a:spcBef>
              <a:spcAft>
                <a:spcPts val="0"/>
              </a:spcAft>
              <a:buClr>
                <a:schemeClr val="dk1"/>
              </a:buClr>
              <a:buSzPts val="2400"/>
              <a:buNone/>
              <a:defRPr sz="2400" b="1"/>
            </a:lvl1pPr>
            <a:lvl2pPr marL="914400" lvl="1" indent="-228600" algn="l">
              <a:lnSpc>
                <a:spcPct val="100000"/>
              </a:lnSpc>
              <a:spcBef>
                <a:spcPts val="400"/>
              </a:spcBef>
              <a:spcAft>
                <a:spcPts val="0"/>
              </a:spcAft>
              <a:buClr>
                <a:schemeClr val="dk1"/>
              </a:buClr>
              <a:buSzPts val="2000"/>
              <a:buNone/>
              <a:defRPr sz="2000" b="1"/>
            </a:lvl2pPr>
            <a:lvl3pPr marL="1371600" lvl="2" indent="-228600" algn="l">
              <a:lnSpc>
                <a:spcPct val="100000"/>
              </a:lnSpc>
              <a:spcBef>
                <a:spcPts val="360"/>
              </a:spcBef>
              <a:spcAft>
                <a:spcPts val="0"/>
              </a:spcAft>
              <a:buClr>
                <a:schemeClr val="dk1"/>
              </a:buClr>
              <a:buSzPts val="1800"/>
              <a:buNone/>
              <a:defRPr sz="18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43" name="Google Shape;43;p8"/>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480"/>
              </a:spcBef>
              <a:spcAft>
                <a:spcPts val="0"/>
              </a:spcAft>
              <a:buClr>
                <a:schemeClr val="dk1"/>
              </a:buClr>
              <a:buSzPts val="2400"/>
              <a:buChar char="•"/>
              <a:defRPr sz="2400"/>
            </a:lvl1pPr>
            <a:lvl2pPr marL="914400" lvl="1" indent="-355600" algn="l">
              <a:lnSpc>
                <a:spcPct val="100000"/>
              </a:lnSpc>
              <a:spcBef>
                <a:spcPts val="400"/>
              </a:spcBef>
              <a:spcAft>
                <a:spcPts val="0"/>
              </a:spcAft>
              <a:buClr>
                <a:schemeClr val="dk1"/>
              </a:buClr>
              <a:buSzPts val="2000"/>
              <a:buChar char="–"/>
              <a:defRPr sz="2000"/>
            </a:lvl2pPr>
            <a:lvl3pPr marL="1371600" lvl="2" indent="-342900" algn="l">
              <a:lnSpc>
                <a:spcPct val="100000"/>
              </a:lnSpc>
              <a:spcBef>
                <a:spcPts val="360"/>
              </a:spcBef>
              <a:spcAft>
                <a:spcPts val="0"/>
              </a:spcAft>
              <a:buClr>
                <a:schemeClr val="dk1"/>
              </a:buClr>
              <a:buSzPts val="1800"/>
              <a:buChar char="•"/>
              <a:defRPr sz="1800"/>
            </a:lvl3pPr>
            <a:lvl4pPr marL="1828800" lvl="3" indent="-330200" algn="l">
              <a:lnSpc>
                <a:spcPct val="100000"/>
              </a:lnSpc>
              <a:spcBef>
                <a:spcPts val="320"/>
              </a:spcBef>
              <a:spcAft>
                <a:spcPts val="0"/>
              </a:spcAft>
              <a:buClr>
                <a:schemeClr val="dk1"/>
              </a:buClr>
              <a:buSzPts val="1600"/>
              <a:buChar char="–"/>
              <a:defRPr sz="1600"/>
            </a:lvl4pPr>
            <a:lvl5pPr marL="2286000" lvl="4" indent="-330200" algn="l">
              <a:lnSpc>
                <a:spcPct val="100000"/>
              </a:lnSpc>
              <a:spcBef>
                <a:spcPts val="320"/>
              </a:spcBef>
              <a:spcAft>
                <a:spcPts val="0"/>
              </a:spcAft>
              <a:buClr>
                <a:schemeClr val="dk1"/>
              </a:buClr>
              <a:buSzPts val="1600"/>
              <a:buChar char="»"/>
              <a:defRPr sz="1600"/>
            </a:lvl5pPr>
            <a:lvl6pPr marL="2743200" lvl="5" indent="-330200" algn="l">
              <a:lnSpc>
                <a:spcPct val="100000"/>
              </a:lnSpc>
              <a:spcBef>
                <a:spcPts val="320"/>
              </a:spcBef>
              <a:spcAft>
                <a:spcPts val="0"/>
              </a:spcAft>
              <a:buClr>
                <a:schemeClr val="dk1"/>
              </a:buClr>
              <a:buSzPts val="1600"/>
              <a:buChar char="•"/>
              <a:defRPr sz="1600"/>
            </a:lvl6pPr>
            <a:lvl7pPr marL="3200400" lvl="6" indent="-330200" algn="l">
              <a:lnSpc>
                <a:spcPct val="100000"/>
              </a:lnSpc>
              <a:spcBef>
                <a:spcPts val="320"/>
              </a:spcBef>
              <a:spcAft>
                <a:spcPts val="0"/>
              </a:spcAft>
              <a:buClr>
                <a:schemeClr val="dk1"/>
              </a:buClr>
              <a:buSzPts val="1600"/>
              <a:buChar char="•"/>
              <a:defRPr sz="1600"/>
            </a:lvl7pPr>
            <a:lvl8pPr marL="3657600" lvl="7" indent="-330200" algn="l">
              <a:lnSpc>
                <a:spcPct val="100000"/>
              </a:lnSpc>
              <a:spcBef>
                <a:spcPts val="320"/>
              </a:spcBef>
              <a:spcAft>
                <a:spcPts val="0"/>
              </a:spcAft>
              <a:buClr>
                <a:schemeClr val="dk1"/>
              </a:buClr>
              <a:buSzPts val="1600"/>
              <a:buChar char="•"/>
              <a:defRPr sz="1600"/>
            </a:lvl8pPr>
            <a:lvl9pPr marL="4114800" lvl="8" indent="-330200" algn="l">
              <a:lnSpc>
                <a:spcPct val="100000"/>
              </a:lnSpc>
              <a:spcBef>
                <a:spcPts val="320"/>
              </a:spcBef>
              <a:spcAft>
                <a:spcPts val="0"/>
              </a:spcAft>
              <a:buClr>
                <a:schemeClr val="dk1"/>
              </a:buClr>
              <a:buSzPts val="1600"/>
              <a:buChar char="•"/>
              <a:defRPr sz="1600"/>
            </a:lvl9pPr>
          </a:lstStyle>
          <a:p>
            <a:endParaRPr/>
          </a:p>
        </p:txBody>
      </p:sp>
      <p:sp>
        <p:nvSpPr>
          <p:cNvPr id="44" name="Google Shape;44;p8"/>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80"/>
              </a:spcBef>
              <a:spcAft>
                <a:spcPts val="0"/>
              </a:spcAft>
              <a:buClr>
                <a:schemeClr val="dk1"/>
              </a:buClr>
              <a:buSzPts val="2400"/>
              <a:buNone/>
              <a:defRPr sz="2400" b="1"/>
            </a:lvl1pPr>
            <a:lvl2pPr marL="914400" lvl="1" indent="-228600" algn="l">
              <a:lnSpc>
                <a:spcPct val="100000"/>
              </a:lnSpc>
              <a:spcBef>
                <a:spcPts val="400"/>
              </a:spcBef>
              <a:spcAft>
                <a:spcPts val="0"/>
              </a:spcAft>
              <a:buClr>
                <a:schemeClr val="dk1"/>
              </a:buClr>
              <a:buSzPts val="2000"/>
              <a:buNone/>
              <a:defRPr sz="2000" b="1"/>
            </a:lvl2pPr>
            <a:lvl3pPr marL="1371600" lvl="2" indent="-228600" algn="l">
              <a:lnSpc>
                <a:spcPct val="100000"/>
              </a:lnSpc>
              <a:spcBef>
                <a:spcPts val="360"/>
              </a:spcBef>
              <a:spcAft>
                <a:spcPts val="0"/>
              </a:spcAft>
              <a:buClr>
                <a:schemeClr val="dk1"/>
              </a:buClr>
              <a:buSzPts val="1800"/>
              <a:buNone/>
              <a:defRPr sz="18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45" name="Google Shape;45;p8"/>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480"/>
              </a:spcBef>
              <a:spcAft>
                <a:spcPts val="0"/>
              </a:spcAft>
              <a:buClr>
                <a:schemeClr val="dk1"/>
              </a:buClr>
              <a:buSzPts val="2400"/>
              <a:buChar char="•"/>
              <a:defRPr sz="2400"/>
            </a:lvl1pPr>
            <a:lvl2pPr marL="914400" lvl="1" indent="-355600" algn="l">
              <a:lnSpc>
                <a:spcPct val="100000"/>
              </a:lnSpc>
              <a:spcBef>
                <a:spcPts val="400"/>
              </a:spcBef>
              <a:spcAft>
                <a:spcPts val="0"/>
              </a:spcAft>
              <a:buClr>
                <a:schemeClr val="dk1"/>
              </a:buClr>
              <a:buSzPts val="2000"/>
              <a:buChar char="–"/>
              <a:defRPr sz="2000"/>
            </a:lvl2pPr>
            <a:lvl3pPr marL="1371600" lvl="2" indent="-342900" algn="l">
              <a:lnSpc>
                <a:spcPct val="100000"/>
              </a:lnSpc>
              <a:spcBef>
                <a:spcPts val="360"/>
              </a:spcBef>
              <a:spcAft>
                <a:spcPts val="0"/>
              </a:spcAft>
              <a:buClr>
                <a:schemeClr val="dk1"/>
              </a:buClr>
              <a:buSzPts val="1800"/>
              <a:buChar char="•"/>
              <a:defRPr sz="1800"/>
            </a:lvl3pPr>
            <a:lvl4pPr marL="1828800" lvl="3" indent="-330200" algn="l">
              <a:lnSpc>
                <a:spcPct val="100000"/>
              </a:lnSpc>
              <a:spcBef>
                <a:spcPts val="320"/>
              </a:spcBef>
              <a:spcAft>
                <a:spcPts val="0"/>
              </a:spcAft>
              <a:buClr>
                <a:schemeClr val="dk1"/>
              </a:buClr>
              <a:buSzPts val="1600"/>
              <a:buChar char="–"/>
              <a:defRPr sz="1600"/>
            </a:lvl4pPr>
            <a:lvl5pPr marL="2286000" lvl="4" indent="-330200" algn="l">
              <a:lnSpc>
                <a:spcPct val="100000"/>
              </a:lnSpc>
              <a:spcBef>
                <a:spcPts val="320"/>
              </a:spcBef>
              <a:spcAft>
                <a:spcPts val="0"/>
              </a:spcAft>
              <a:buClr>
                <a:schemeClr val="dk1"/>
              </a:buClr>
              <a:buSzPts val="1600"/>
              <a:buChar char="»"/>
              <a:defRPr sz="1600"/>
            </a:lvl5pPr>
            <a:lvl6pPr marL="2743200" lvl="5" indent="-330200" algn="l">
              <a:lnSpc>
                <a:spcPct val="100000"/>
              </a:lnSpc>
              <a:spcBef>
                <a:spcPts val="320"/>
              </a:spcBef>
              <a:spcAft>
                <a:spcPts val="0"/>
              </a:spcAft>
              <a:buClr>
                <a:schemeClr val="dk1"/>
              </a:buClr>
              <a:buSzPts val="1600"/>
              <a:buChar char="•"/>
              <a:defRPr sz="1600"/>
            </a:lvl6pPr>
            <a:lvl7pPr marL="3200400" lvl="6" indent="-330200" algn="l">
              <a:lnSpc>
                <a:spcPct val="100000"/>
              </a:lnSpc>
              <a:spcBef>
                <a:spcPts val="320"/>
              </a:spcBef>
              <a:spcAft>
                <a:spcPts val="0"/>
              </a:spcAft>
              <a:buClr>
                <a:schemeClr val="dk1"/>
              </a:buClr>
              <a:buSzPts val="1600"/>
              <a:buChar char="•"/>
              <a:defRPr sz="1600"/>
            </a:lvl7pPr>
            <a:lvl8pPr marL="3657600" lvl="7" indent="-330200" algn="l">
              <a:lnSpc>
                <a:spcPct val="100000"/>
              </a:lnSpc>
              <a:spcBef>
                <a:spcPts val="320"/>
              </a:spcBef>
              <a:spcAft>
                <a:spcPts val="0"/>
              </a:spcAft>
              <a:buClr>
                <a:schemeClr val="dk1"/>
              </a:buClr>
              <a:buSzPts val="1600"/>
              <a:buChar char="•"/>
              <a:defRPr sz="1600"/>
            </a:lvl8pPr>
            <a:lvl9pPr marL="4114800" lvl="8" indent="-330200" algn="l">
              <a:lnSpc>
                <a:spcPct val="100000"/>
              </a:lnSpc>
              <a:spcBef>
                <a:spcPts val="320"/>
              </a:spcBef>
              <a:spcAft>
                <a:spcPts val="0"/>
              </a:spcAft>
              <a:buClr>
                <a:schemeClr val="dk1"/>
              </a:buClr>
              <a:buSzPts val="1600"/>
              <a:buChar char="•"/>
              <a:defRPr sz="1600"/>
            </a:lvl9pPr>
          </a:lstStyle>
          <a:p>
            <a:endParaRPr/>
          </a:p>
        </p:txBody>
      </p:sp>
      <p:sp>
        <p:nvSpPr>
          <p:cNvPr id="46" name="Google Shape;46;p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0"/>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2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0"/>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lnSpc>
                <a:spcPct val="100000"/>
              </a:lnSpc>
              <a:spcBef>
                <a:spcPts val="640"/>
              </a:spcBef>
              <a:spcAft>
                <a:spcPts val="0"/>
              </a:spcAft>
              <a:buClr>
                <a:schemeClr val="dk1"/>
              </a:buClr>
              <a:buSzPts val="3200"/>
              <a:buChar char="•"/>
              <a:defRPr sz="3200"/>
            </a:lvl1pPr>
            <a:lvl2pPr marL="914400" lvl="1" indent="-406400" algn="l">
              <a:lnSpc>
                <a:spcPct val="100000"/>
              </a:lnSpc>
              <a:spcBef>
                <a:spcPts val="560"/>
              </a:spcBef>
              <a:spcAft>
                <a:spcPts val="0"/>
              </a:spcAft>
              <a:buClr>
                <a:schemeClr val="dk1"/>
              </a:buClr>
              <a:buSzPts val="2800"/>
              <a:buChar char="–"/>
              <a:defRPr sz="2800"/>
            </a:lvl2pPr>
            <a:lvl3pPr marL="1371600" lvl="2" indent="-381000" algn="l">
              <a:lnSpc>
                <a:spcPct val="100000"/>
              </a:lnSpc>
              <a:spcBef>
                <a:spcPts val="480"/>
              </a:spcBef>
              <a:spcAft>
                <a:spcPts val="0"/>
              </a:spcAft>
              <a:buClr>
                <a:schemeClr val="dk1"/>
              </a:buClr>
              <a:buSzPts val="2400"/>
              <a:buChar char="•"/>
              <a:defRPr sz="2400"/>
            </a:lvl3pPr>
            <a:lvl4pPr marL="1828800" lvl="3" indent="-355600" algn="l">
              <a:lnSpc>
                <a:spcPct val="100000"/>
              </a:lnSpc>
              <a:spcBef>
                <a:spcPts val="400"/>
              </a:spcBef>
              <a:spcAft>
                <a:spcPts val="0"/>
              </a:spcAft>
              <a:buClr>
                <a:schemeClr val="dk1"/>
              </a:buClr>
              <a:buSzPts val="2000"/>
              <a:buChar char="–"/>
              <a:defRPr sz="2000"/>
            </a:lvl4pPr>
            <a:lvl5pPr marL="2286000" lvl="4" indent="-355600" algn="l">
              <a:lnSpc>
                <a:spcPct val="100000"/>
              </a:lnSpc>
              <a:spcBef>
                <a:spcPts val="400"/>
              </a:spcBef>
              <a:spcAft>
                <a:spcPts val="0"/>
              </a:spcAft>
              <a:buClr>
                <a:schemeClr val="dk1"/>
              </a:buClr>
              <a:buSzPts val="2000"/>
              <a:buChar char="»"/>
              <a:defRPr sz="2000"/>
            </a:lvl5pPr>
            <a:lvl6pPr marL="2743200" lvl="5" indent="-355600" algn="l">
              <a:lnSpc>
                <a:spcPct val="100000"/>
              </a:lnSpc>
              <a:spcBef>
                <a:spcPts val="400"/>
              </a:spcBef>
              <a:spcAft>
                <a:spcPts val="0"/>
              </a:spcAft>
              <a:buClr>
                <a:schemeClr val="dk1"/>
              </a:buClr>
              <a:buSzPts val="2000"/>
              <a:buChar char="•"/>
              <a:defRPr sz="2000"/>
            </a:lvl6pPr>
            <a:lvl7pPr marL="3200400" lvl="6" indent="-355600" algn="l">
              <a:lnSpc>
                <a:spcPct val="100000"/>
              </a:lnSpc>
              <a:spcBef>
                <a:spcPts val="400"/>
              </a:spcBef>
              <a:spcAft>
                <a:spcPts val="0"/>
              </a:spcAft>
              <a:buClr>
                <a:schemeClr val="dk1"/>
              </a:buClr>
              <a:buSzPts val="2000"/>
              <a:buChar char="•"/>
              <a:defRPr sz="2000"/>
            </a:lvl7pPr>
            <a:lvl8pPr marL="3657600" lvl="7" indent="-355600" algn="l">
              <a:lnSpc>
                <a:spcPct val="100000"/>
              </a:lnSpc>
              <a:spcBef>
                <a:spcPts val="400"/>
              </a:spcBef>
              <a:spcAft>
                <a:spcPts val="0"/>
              </a:spcAft>
              <a:buClr>
                <a:schemeClr val="dk1"/>
              </a:buClr>
              <a:buSzPts val="2000"/>
              <a:buChar char="•"/>
              <a:defRPr sz="2000"/>
            </a:lvl8pPr>
            <a:lvl9pPr marL="4114800" lvl="8" indent="-355600" algn="l">
              <a:lnSpc>
                <a:spcPct val="100000"/>
              </a:lnSpc>
              <a:spcBef>
                <a:spcPts val="400"/>
              </a:spcBef>
              <a:spcAft>
                <a:spcPts val="0"/>
              </a:spcAft>
              <a:buClr>
                <a:schemeClr val="dk1"/>
              </a:buClr>
              <a:buSzPts val="2000"/>
              <a:buChar char="•"/>
              <a:defRPr sz="2000"/>
            </a:lvl9pPr>
          </a:lstStyle>
          <a:p>
            <a:endParaRPr/>
          </a:p>
        </p:txBody>
      </p:sp>
      <p:sp>
        <p:nvSpPr>
          <p:cNvPr id="57" name="Google Shape;57;p10"/>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58" name="Google Shape;58;p1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1"/>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2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1"/>
          <p:cNvSpPr>
            <a:spLocks noGrp="1"/>
          </p:cNvSpPr>
          <p:nvPr>
            <p:ph type="pic" idx="2"/>
          </p:nvPr>
        </p:nvSpPr>
        <p:spPr>
          <a:xfrm>
            <a:off x="1792288" y="612775"/>
            <a:ext cx="5486400" cy="4114800"/>
          </a:xfrm>
          <a:prstGeom prst="rect">
            <a:avLst/>
          </a:prstGeom>
          <a:noFill/>
          <a:ln>
            <a:noFill/>
          </a:ln>
        </p:spPr>
      </p:sp>
      <p:sp>
        <p:nvSpPr>
          <p:cNvPr id="64" name="Google Shape;64;p11"/>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65" name="Google Shape;65;p1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2"/>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2"/>
          <p:cNvSpPr txBox="1">
            <a:spLocks noGrp="1"/>
          </p:cNvSpPr>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71" name="Google Shape;71;p1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3"/>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13"/>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77" name="Google Shape;77;p1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5208041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8539639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3546113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9482916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089339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8398497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6931151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3834158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1660736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8676528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5673004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2"/>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lnSpc>
                <a:spcPct val="10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2"/>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7729129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6.xml"/><Relationship Id="rId6" Type="http://schemas.openxmlformats.org/officeDocument/2006/relationships/image" Target="../media/image4.png"/><Relationship Id="rId5" Type="http://schemas.openxmlformats.org/officeDocument/2006/relationships/hyperlink" Target="tel:01443432186" TargetMode="Externa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s://forms.gle/RhJ5BLHA6k94A8BRA"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2.svg"/></Relationships>
</file>

<file path=ppt/slides/_rels/slide4.xml.rels><?xml version="1.0" encoding="UTF-8" standalone="yes"?>
<Relationships xmlns="http://schemas.openxmlformats.org/package/2006/relationships"><Relationship Id="rId3" Type="http://schemas.openxmlformats.org/officeDocument/2006/relationships/hyperlink" Target="https://forms.gle/RhJ5BLHA6k94A8BRA" TargetMode="External"/><Relationship Id="rId2" Type="http://schemas.openxmlformats.org/officeDocument/2006/relationships/image" Target="../media/image6.pn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3"/>
          <p:cNvSpPr/>
          <p:nvPr/>
        </p:nvSpPr>
        <p:spPr>
          <a:xfrm flipV="1">
            <a:off x="0" y="-1"/>
            <a:ext cx="7556500" cy="787968"/>
          </a:xfrm>
          <a:custGeom>
            <a:avLst/>
            <a:gdLst/>
            <a:ahLst/>
            <a:cxnLst/>
            <a:rect l="l" t="t" r="r" b="b"/>
            <a:pathLst>
              <a:path w="8083591" h="2869675">
                <a:moveTo>
                  <a:pt x="0" y="2869675"/>
                </a:moveTo>
                <a:lnTo>
                  <a:pt x="8083592" y="2869675"/>
                </a:lnTo>
                <a:lnTo>
                  <a:pt x="8083592" y="0"/>
                </a:lnTo>
                <a:lnTo>
                  <a:pt x="0" y="0"/>
                </a:lnTo>
                <a:lnTo>
                  <a:pt x="0" y="2869675"/>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dirty="0"/>
          </a:p>
        </p:txBody>
      </p:sp>
      <p:sp>
        <p:nvSpPr>
          <p:cNvPr id="4" name="AutoShape 4"/>
          <p:cNvSpPr/>
          <p:nvPr/>
        </p:nvSpPr>
        <p:spPr>
          <a:xfrm flipV="1">
            <a:off x="4159250" y="815032"/>
            <a:ext cx="0" cy="810152"/>
          </a:xfrm>
          <a:prstGeom prst="line">
            <a:avLst/>
          </a:prstGeom>
          <a:ln w="19050" cap="flat">
            <a:solidFill>
              <a:srgbClr val="28326E"/>
            </a:solidFill>
            <a:prstDash val="solid"/>
            <a:headEnd type="none" w="sm" len="sm"/>
            <a:tailEnd type="none" w="sm" len="sm"/>
          </a:ln>
        </p:spPr>
        <p:txBody>
          <a:bodyPr/>
          <a:lstStyle/>
          <a:p>
            <a:endParaRPr lang="en-GB"/>
          </a:p>
        </p:txBody>
      </p:sp>
      <p:sp>
        <p:nvSpPr>
          <p:cNvPr id="5" name="Freeform 5"/>
          <p:cNvSpPr/>
          <p:nvPr/>
        </p:nvSpPr>
        <p:spPr>
          <a:xfrm flipH="1">
            <a:off x="0" y="9434887"/>
            <a:ext cx="7556500" cy="1258513"/>
          </a:xfrm>
          <a:custGeom>
            <a:avLst/>
            <a:gdLst/>
            <a:ahLst/>
            <a:cxnLst/>
            <a:rect l="l" t="t" r="r" b="b"/>
            <a:pathLst>
              <a:path w="9069174" h="3219557">
                <a:moveTo>
                  <a:pt x="9069175" y="0"/>
                </a:moveTo>
                <a:lnTo>
                  <a:pt x="0" y="0"/>
                </a:lnTo>
                <a:lnTo>
                  <a:pt x="0" y="3219556"/>
                </a:lnTo>
                <a:lnTo>
                  <a:pt x="9069175" y="3219556"/>
                </a:lnTo>
                <a:lnTo>
                  <a:pt x="9069175"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425835" y="70115"/>
            <a:ext cx="1028592" cy="1258513"/>
          </a:xfrm>
          <a:custGeom>
            <a:avLst/>
            <a:gdLst/>
            <a:ahLst/>
            <a:cxnLst/>
            <a:rect l="l" t="t" r="r" b="b"/>
            <a:pathLst>
              <a:path w="1028592" h="1258513">
                <a:moveTo>
                  <a:pt x="0" y="0"/>
                </a:moveTo>
                <a:lnTo>
                  <a:pt x="1028592" y="0"/>
                </a:lnTo>
                <a:lnTo>
                  <a:pt x="1028592" y="1258513"/>
                </a:lnTo>
                <a:lnTo>
                  <a:pt x="0" y="1258513"/>
                </a:lnTo>
                <a:lnTo>
                  <a:pt x="0" y="0"/>
                </a:lnTo>
                <a:close/>
              </a:path>
            </a:pathLst>
          </a:custGeom>
          <a:blipFill>
            <a:blip r:embed="rId4"/>
            <a:stretch>
              <a:fillRect/>
            </a:stretch>
          </a:blipFill>
        </p:spPr>
        <p:txBody>
          <a:bodyPr/>
          <a:lstStyle/>
          <a:p>
            <a:endParaRPr lang="en-GB"/>
          </a:p>
        </p:txBody>
      </p:sp>
      <p:sp>
        <p:nvSpPr>
          <p:cNvPr id="8" name="TextBox 8"/>
          <p:cNvSpPr txBox="1"/>
          <p:nvPr/>
        </p:nvSpPr>
        <p:spPr>
          <a:xfrm>
            <a:off x="530907" y="8306480"/>
            <a:ext cx="1055955" cy="1599349"/>
          </a:xfrm>
          <a:prstGeom prst="rect">
            <a:avLst/>
          </a:prstGeom>
        </p:spPr>
        <p:txBody>
          <a:bodyPr lIns="0" tIns="0" rIns="0" bIns="0" rtlCol="0" anchor="t">
            <a:spAutoFit/>
          </a:bodyPr>
          <a:lstStyle/>
          <a:p>
            <a:pPr algn="r">
              <a:lnSpc>
                <a:spcPts val="1791"/>
              </a:lnSpc>
            </a:pPr>
            <a:endParaRPr dirty="0"/>
          </a:p>
          <a:p>
            <a:pPr algn="r">
              <a:lnSpc>
                <a:spcPts val="1791"/>
              </a:lnSpc>
            </a:pPr>
            <a:endParaRPr dirty="0"/>
          </a:p>
          <a:p>
            <a:pPr>
              <a:lnSpc>
                <a:spcPts val="1791"/>
              </a:lnSpc>
            </a:pPr>
            <a:r>
              <a:rPr lang="en-US" sz="1148" b="1" dirty="0">
                <a:solidFill>
                  <a:srgbClr val="28326E"/>
                </a:solidFill>
                <a:latin typeface="Poppins Bold"/>
                <a:ea typeface="Poppins Bold"/>
                <a:cs typeface="Poppins Bold"/>
                <a:sym typeface="Poppins Bold"/>
              </a:rPr>
              <a:t>Sincerely,</a:t>
            </a:r>
          </a:p>
          <a:p>
            <a:pPr>
              <a:lnSpc>
                <a:spcPts val="1791"/>
              </a:lnSpc>
            </a:pPr>
            <a:endParaRPr lang="en-US" sz="1148" b="1" dirty="0">
              <a:solidFill>
                <a:srgbClr val="28326E"/>
              </a:solidFill>
              <a:latin typeface="Poppins Bold"/>
              <a:ea typeface="Poppins Bold"/>
              <a:cs typeface="Poppins Bold"/>
              <a:sym typeface="Poppins Bold"/>
            </a:endParaRPr>
          </a:p>
          <a:p>
            <a:pPr>
              <a:lnSpc>
                <a:spcPts val="1791"/>
              </a:lnSpc>
            </a:pPr>
            <a:endParaRPr lang="en-US" sz="1148" b="1" dirty="0">
              <a:solidFill>
                <a:srgbClr val="28326E"/>
              </a:solidFill>
              <a:latin typeface="Poppins Bold"/>
              <a:ea typeface="Poppins Bold"/>
              <a:cs typeface="Poppins Bold"/>
              <a:sym typeface="Poppins Bold"/>
            </a:endParaRPr>
          </a:p>
          <a:p>
            <a:pPr>
              <a:lnSpc>
                <a:spcPts val="1791"/>
              </a:lnSpc>
            </a:pPr>
            <a:r>
              <a:rPr lang="en-US" sz="1148" b="1" dirty="0" err="1">
                <a:solidFill>
                  <a:srgbClr val="28326E"/>
                </a:solidFill>
                <a:latin typeface="Poppins Bold"/>
                <a:ea typeface="Poppins Bold"/>
                <a:cs typeface="Poppins Bold"/>
                <a:sym typeface="Poppins Bold"/>
              </a:rPr>
              <a:t>Mr</a:t>
            </a:r>
            <a:r>
              <a:rPr lang="en-US" sz="1148" b="1" dirty="0">
                <a:solidFill>
                  <a:srgbClr val="28326E"/>
                </a:solidFill>
                <a:latin typeface="Poppins Bold"/>
                <a:ea typeface="Poppins Bold"/>
                <a:cs typeface="Poppins Bold"/>
                <a:sym typeface="Poppins Bold"/>
              </a:rPr>
              <a:t> D. Anstee </a:t>
            </a:r>
          </a:p>
          <a:p>
            <a:pPr>
              <a:lnSpc>
                <a:spcPts val="1791"/>
              </a:lnSpc>
            </a:pPr>
            <a:r>
              <a:rPr lang="en-US" sz="1148" b="1" dirty="0">
                <a:solidFill>
                  <a:srgbClr val="28326E"/>
                </a:solidFill>
                <a:latin typeface="Poppins Bold"/>
                <a:ea typeface="Poppins Bold"/>
                <a:cs typeface="Poppins Bold"/>
                <a:sym typeface="Poppins Bold"/>
              </a:rPr>
              <a:t>Headteacher</a:t>
            </a:r>
          </a:p>
        </p:txBody>
      </p:sp>
      <p:sp>
        <p:nvSpPr>
          <p:cNvPr id="9" name="TextBox 9"/>
          <p:cNvSpPr txBox="1"/>
          <p:nvPr/>
        </p:nvSpPr>
        <p:spPr>
          <a:xfrm>
            <a:off x="4482339" y="505697"/>
            <a:ext cx="2134030" cy="193675"/>
          </a:xfrm>
          <a:prstGeom prst="rect">
            <a:avLst/>
          </a:prstGeom>
        </p:spPr>
        <p:txBody>
          <a:bodyPr lIns="0" tIns="0" rIns="0" bIns="0" rtlCol="0" anchor="t">
            <a:spAutoFit/>
          </a:bodyPr>
          <a:lstStyle/>
          <a:p>
            <a:pPr algn="l">
              <a:lnSpc>
                <a:spcPts val="1400"/>
              </a:lnSpc>
              <a:spcBef>
                <a:spcPct val="0"/>
              </a:spcBef>
            </a:pPr>
            <a:r>
              <a:rPr lang="en-US" sz="1000" b="1" spc="40" dirty="0">
                <a:solidFill>
                  <a:srgbClr val="28326E"/>
                </a:solidFill>
                <a:latin typeface="Calibri (MS) Bold"/>
                <a:ea typeface="Calibri (MS) Bold"/>
                <a:cs typeface="Calibri (MS) Bold"/>
                <a:sym typeface="Calibri (MS) Bold"/>
              </a:rPr>
              <a:t>WILLIAMSTOWN PRIMARY SCHOOL</a:t>
            </a:r>
          </a:p>
        </p:txBody>
      </p:sp>
      <p:sp>
        <p:nvSpPr>
          <p:cNvPr id="10" name="TextBox 10"/>
          <p:cNvSpPr txBox="1"/>
          <p:nvPr/>
        </p:nvSpPr>
        <p:spPr>
          <a:xfrm>
            <a:off x="4482339" y="699372"/>
            <a:ext cx="2859342" cy="888641"/>
          </a:xfrm>
          <a:prstGeom prst="rect">
            <a:avLst/>
          </a:prstGeom>
        </p:spPr>
        <p:txBody>
          <a:bodyPr lIns="0" tIns="0" rIns="0" bIns="0" rtlCol="0" anchor="t">
            <a:spAutoFit/>
          </a:bodyPr>
          <a:lstStyle/>
          <a:p>
            <a:pPr algn="l">
              <a:lnSpc>
                <a:spcPts val="1399"/>
              </a:lnSpc>
            </a:pPr>
            <a:r>
              <a:rPr lang="en-US" sz="999" spc="-19" dirty="0">
                <a:solidFill>
                  <a:srgbClr val="28326E"/>
                </a:solidFill>
                <a:latin typeface="Poppins"/>
                <a:ea typeface="Poppins"/>
                <a:cs typeface="Poppins"/>
                <a:sym typeface="Poppins"/>
              </a:rPr>
              <a:t>Dinas </a:t>
            </a:r>
            <a:r>
              <a:rPr lang="en-US" sz="999" spc="-19" dirty="0" err="1">
                <a:solidFill>
                  <a:srgbClr val="28326E"/>
                </a:solidFill>
                <a:latin typeface="Poppins"/>
                <a:ea typeface="Poppins"/>
                <a:cs typeface="Poppins"/>
                <a:sym typeface="Poppins"/>
              </a:rPr>
              <a:t>Isaf</a:t>
            </a:r>
            <a:r>
              <a:rPr lang="en-US" sz="999" spc="-19" dirty="0">
                <a:solidFill>
                  <a:srgbClr val="28326E"/>
                </a:solidFill>
                <a:latin typeface="Poppins"/>
                <a:ea typeface="Poppins"/>
                <a:cs typeface="Poppins"/>
                <a:sym typeface="Poppins"/>
              </a:rPr>
              <a:t> West, </a:t>
            </a:r>
            <a:r>
              <a:rPr lang="en-US" sz="999" spc="-19" dirty="0" err="1">
                <a:solidFill>
                  <a:srgbClr val="28326E"/>
                </a:solidFill>
                <a:latin typeface="Poppins"/>
                <a:ea typeface="Poppins"/>
                <a:cs typeface="Poppins"/>
                <a:sym typeface="Poppins"/>
              </a:rPr>
              <a:t>Tonypandy</a:t>
            </a:r>
            <a:r>
              <a:rPr lang="en-US" sz="999" spc="-19" dirty="0">
                <a:solidFill>
                  <a:srgbClr val="28326E"/>
                </a:solidFill>
                <a:latin typeface="Poppins"/>
                <a:ea typeface="Poppins"/>
                <a:cs typeface="Poppins"/>
                <a:sym typeface="Poppins"/>
              </a:rPr>
              <a:t>, </a:t>
            </a:r>
          </a:p>
          <a:p>
            <a:pPr algn="l">
              <a:lnSpc>
                <a:spcPts val="1399"/>
              </a:lnSpc>
            </a:pPr>
            <a:r>
              <a:rPr lang="en-US" sz="999" spc="-19" dirty="0">
                <a:solidFill>
                  <a:srgbClr val="28326E"/>
                </a:solidFill>
                <a:latin typeface="Poppins"/>
                <a:ea typeface="Poppins"/>
                <a:cs typeface="Poppins"/>
                <a:sym typeface="Poppins"/>
              </a:rPr>
              <a:t>CF40 1AG</a:t>
            </a:r>
          </a:p>
          <a:p>
            <a:pPr algn="l">
              <a:lnSpc>
                <a:spcPts val="1399"/>
              </a:lnSpc>
            </a:pPr>
            <a:r>
              <a:rPr lang="en-US" sz="999" b="1" spc="-19" dirty="0">
                <a:solidFill>
                  <a:srgbClr val="28326E"/>
                </a:solidFill>
                <a:latin typeface="Poppins Bold"/>
                <a:ea typeface="Poppins Bold"/>
                <a:cs typeface="Poppins Bold"/>
                <a:sym typeface="Poppins Bold"/>
              </a:rPr>
              <a:t>Tel: </a:t>
            </a:r>
            <a:r>
              <a:rPr lang="en-US" sz="999" b="1" u="sng" spc="-19" dirty="0">
                <a:solidFill>
                  <a:srgbClr val="28326E"/>
                </a:solidFill>
                <a:latin typeface="Poppins Bold"/>
                <a:ea typeface="Poppins Bold"/>
                <a:cs typeface="Poppins Bold"/>
                <a:sym typeface="Poppins Bold"/>
                <a:hlinkClick r:id="rId5" tooltip="tel:01443432186"/>
              </a:rPr>
              <a:t>01443 432186</a:t>
            </a:r>
          </a:p>
          <a:p>
            <a:pPr algn="l">
              <a:lnSpc>
                <a:spcPts val="1399"/>
              </a:lnSpc>
            </a:pPr>
            <a:r>
              <a:rPr lang="en-US" sz="999" spc="-19" dirty="0" err="1">
                <a:solidFill>
                  <a:srgbClr val="28326E"/>
                </a:solidFill>
                <a:latin typeface="Poppins Bold"/>
                <a:ea typeface="Poppins Bold"/>
                <a:cs typeface="Poppins Bold"/>
                <a:sym typeface="Poppins Bold"/>
              </a:rPr>
              <a:t>admin@williamstownprimary.rctcbc.cymru</a:t>
            </a:r>
            <a:endParaRPr lang="en-US" sz="999" b="1" spc="-19" dirty="0">
              <a:solidFill>
                <a:srgbClr val="28326E"/>
              </a:solidFill>
              <a:latin typeface="Poppins Bold"/>
              <a:ea typeface="Poppins Bold"/>
              <a:cs typeface="Poppins Bold"/>
              <a:sym typeface="Poppins Bold"/>
            </a:endParaRPr>
          </a:p>
          <a:p>
            <a:pPr algn="l">
              <a:lnSpc>
                <a:spcPts val="1399"/>
              </a:lnSpc>
            </a:pPr>
            <a:endParaRPr lang="en-US" sz="999" b="1" spc="-19" dirty="0">
              <a:solidFill>
                <a:srgbClr val="28326E"/>
              </a:solidFill>
              <a:latin typeface="Poppins Bold"/>
              <a:ea typeface="Poppins Bold"/>
              <a:cs typeface="Poppins Bold"/>
              <a:sym typeface="Poppins Bold"/>
            </a:endParaRPr>
          </a:p>
        </p:txBody>
      </p:sp>
      <p:sp>
        <p:nvSpPr>
          <p:cNvPr id="13" name="TextBox 13"/>
          <p:cNvSpPr txBox="1"/>
          <p:nvPr/>
        </p:nvSpPr>
        <p:spPr>
          <a:xfrm>
            <a:off x="2010029" y="10209668"/>
            <a:ext cx="3531551" cy="346399"/>
          </a:xfrm>
          <a:prstGeom prst="rect">
            <a:avLst/>
          </a:prstGeom>
        </p:spPr>
        <p:txBody>
          <a:bodyPr lIns="0" tIns="0" rIns="0" bIns="0" rtlCol="0" anchor="t">
            <a:spAutoFit/>
          </a:bodyPr>
          <a:lstStyle/>
          <a:p>
            <a:pPr algn="ctr">
              <a:lnSpc>
                <a:spcPts val="2803"/>
              </a:lnSpc>
              <a:spcBef>
                <a:spcPct val="0"/>
              </a:spcBef>
            </a:pPr>
            <a:r>
              <a:rPr lang="en-US" sz="2002" spc="-40" dirty="0">
                <a:solidFill>
                  <a:srgbClr val="28326E"/>
                </a:solidFill>
                <a:latin typeface="Poppins"/>
                <a:ea typeface="Poppins"/>
                <a:cs typeface="Poppins"/>
                <a:sym typeface="Poppins"/>
              </a:rPr>
              <a:t>Making a difference together</a:t>
            </a:r>
          </a:p>
        </p:txBody>
      </p:sp>
      <p:sp>
        <p:nvSpPr>
          <p:cNvPr id="34" name="Rectangle 33">
            <a:extLst>
              <a:ext uri="{FF2B5EF4-FFF2-40B4-BE49-F238E27FC236}">
                <a16:creationId xmlns:a16="http://schemas.microsoft.com/office/drawing/2014/main" id="{906ED35C-CC5C-454E-93CC-CDD5B683F16A}"/>
              </a:ext>
            </a:extLst>
          </p:cNvPr>
          <p:cNvSpPr/>
          <p:nvPr/>
        </p:nvSpPr>
        <p:spPr>
          <a:xfrm>
            <a:off x="167558" y="2082011"/>
            <a:ext cx="7174123" cy="1015663"/>
          </a:xfrm>
          <a:prstGeom prst="rect">
            <a:avLst/>
          </a:prstGeom>
        </p:spPr>
        <p:txBody>
          <a:bodyPr wrap="square">
            <a:spAutoFit/>
          </a:bodyPr>
          <a:lstStyle/>
          <a:p>
            <a:endParaRPr lang="en-GB" sz="1200" dirty="0"/>
          </a:p>
          <a:p>
            <a:endParaRPr lang="en-GB" sz="1200" dirty="0"/>
          </a:p>
          <a:p>
            <a:endParaRPr lang="en-GB" sz="1200" dirty="0"/>
          </a:p>
          <a:p>
            <a:endParaRPr lang="en-GB" sz="1200" dirty="0"/>
          </a:p>
          <a:p>
            <a:endParaRPr lang="en-GB" sz="1200" dirty="0"/>
          </a:p>
        </p:txBody>
      </p:sp>
      <p:sp>
        <p:nvSpPr>
          <p:cNvPr id="14" name="Google Shape;89;p1">
            <a:extLst>
              <a:ext uri="{FF2B5EF4-FFF2-40B4-BE49-F238E27FC236}">
                <a16:creationId xmlns:a16="http://schemas.microsoft.com/office/drawing/2014/main" id="{2E3F4A91-7A33-427E-8B09-8FCB5FA80961}"/>
              </a:ext>
            </a:extLst>
          </p:cNvPr>
          <p:cNvSpPr txBox="1"/>
          <p:nvPr/>
        </p:nvSpPr>
        <p:spPr>
          <a:xfrm>
            <a:off x="546806" y="1652249"/>
            <a:ext cx="6372215" cy="7325082"/>
          </a:xfrm>
          <a:prstGeom prst="rect">
            <a:avLst/>
          </a:prstGeom>
          <a:noFill/>
          <a:ln>
            <a:noFill/>
          </a:ln>
        </p:spPr>
        <p:txBody>
          <a:bodyPr spcFirstLastPara="1" wrap="square" lIns="0" tIns="0" rIns="0" bIns="0" anchor="t" anchorCtr="0">
            <a:spAutoFit/>
          </a:bodyPr>
          <a:lstStyle/>
          <a:p>
            <a:pPr algn="r"/>
            <a:r>
              <a:rPr lang="en-GB" dirty="0">
                <a:latin typeface="+mn-lt"/>
              </a:rPr>
              <a:t>Monday 3</a:t>
            </a:r>
            <a:r>
              <a:rPr lang="en-GB" baseline="30000" dirty="0">
                <a:latin typeface="+mn-lt"/>
              </a:rPr>
              <a:t>rd</a:t>
            </a:r>
            <a:r>
              <a:rPr lang="en-GB" dirty="0">
                <a:latin typeface="+mn-lt"/>
              </a:rPr>
              <a:t> November</a:t>
            </a:r>
          </a:p>
          <a:p>
            <a:endParaRPr lang="en-GB" dirty="0">
              <a:latin typeface="+mn-lt"/>
            </a:endParaRPr>
          </a:p>
          <a:p>
            <a:r>
              <a:rPr lang="en-GB" dirty="0">
                <a:latin typeface="+mn-lt"/>
              </a:rPr>
              <a:t>Dear Parents and Carers,</a:t>
            </a:r>
          </a:p>
          <a:p>
            <a:endParaRPr lang="en-GB" dirty="0">
              <a:latin typeface="+mn-lt"/>
            </a:endParaRPr>
          </a:p>
          <a:p>
            <a:r>
              <a:rPr lang="en-GB" dirty="0">
                <a:latin typeface="+mn-lt"/>
              </a:rPr>
              <a:t>Welcome back to the Christmas term! We hope you had a restful half-term break and are feeling refreshed for the exciting weeks ahead.</a:t>
            </a:r>
          </a:p>
          <a:p>
            <a:endParaRPr lang="en-GB" dirty="0">
              <a:latin typeface="+mn-lt"/>
            </a:endParaRPr>
          </a:p>
          <a:p>
            <a:r>
              <a:rPr lang="en-GB" dirty="0">
                <a:latin typeface="+mn-lt"/>
              </a:rPr>
              <a:t>Firstly, thank you to all families who took the time to respond to our recent communication survey. Your feedback is incredibly valuable and helps us to improve how we connect with you. As a direct result of your input, we are pleased to be able to provide you with a regular monthly newsletter. This will include key information for the term ahead, as well as highlights and celebrations from the previous month. We hope this will help keep everyone informed and involved in school life.</a:t>
            </a:r>
          </a:p>
          <a:p>
            <a:endParaRPr lang="en-GB" dirty="0">
              <a:latin typeface="+mn-lt"/>
            </a:endParaRPr>
          </a:p>
          <a:p>
            <a:r>
              <a:rPr lang="en-GB" dirty="0">
                <a:latin typeface="+mn-lt"/>
              </a:rPr>
              <a:t>We also recognise the importance of consistency in how learning is shared between school and home. Over the coming weeks, we’ll be exploring ways to ensure that all classes have a clear and consistent approach to sharing pupils’ work and achievements with families. We look forward to working together to strengthen this connection.</a:t>
            </a:r>
          </a:p>
          <a:p>
            <a:endParaRPr lang="en-GB" dirty="0">
              <a:latin typeface="+mn-lt"/>
            </a:endParaRPr>
          </a:p>
          <a:p>
            <a:r>
              <a:rPr lang="en-GB" dirty="0">
                <a:latin typeface="+mn-lt"/>
              </a:rPr>
              <a:t>As we enter the festive season, we’re excited about the many joyful events and activities planned for the Christmas term. It’s always a special time in school, and we can’t wait to celebrate with our pupils and community.</a:t>
            </a:r>
          </a:p>
          <a:p>
            <a:endParaRPr lang="en-GB" dirty="0">
              <a:latin typeface="+mn-lt"/>
            </a:endParaRPr>
          </a:p>
          <a:p>
            <a:r>
              <a:rPr lang="en-GB" dirty="0">
                <a:latin typeface="+mn-lt"/>
              </a:rPr>
              <a:t>We’re also proud to be a newly  committed member of the </a:t>
            </a:r>
            <a:r>
              <a:rPr lang="en-GB" dirty="0" err="1">
                <a:latin typeface="+mn-lt"/>
              </a:rPr>
              <a:t>Penrhiwfer</a:t>
            </a:r>
            <a:r>
              <a:rPr lang="en-GB" dirty="0">
                <a:latin typeface="+mn-lt"/>
              </a:rPr>
              <a:t> and Williamstown partnership. This community collaboration marks an exciting new chapter for us as we seek to build a real sense of </a:t>
            </a:r>
            <a:r>
              <a:rPr lang="en-GB" dirty="0" err="1">
                <a:latin typeface="+mn-lt"/>
              </a:rPr>
              <a:t>Cynefin</a:t>
            </a:r>
            <a:r>
              <a:rPr lang="en-GB" dirty="0">
                <a:latin typeface="+mn-lt"/>
              </a:rPr>
              <a:t> within the school and across the communities that we serve. We’re thrilled to announce our first joint Community Christmas Event, which will take place on </a:t>
            </a:r>
            <a:r>
              <a:rPr lang="en-GB" b="1" dirty="0">
                <a:latin typeface="+mn-lt"/>
              </a:rPr>
              <a:t>Tuesday 16th December .</a:t>
            </a:r>
            <a:r>
              <a:rPr lang="en-GB" dirty="0">
                <a:latin typeface="+mn-lt"/>
              </a:rPr>
              <a:t>More details will follow soon, but we hope to see many of you there as we come together to celebrate the season.</a:t>
            </a:r>
          </a:p>
          <a:p>
            <a:endParaRPr lang="en-GB" dirty="0">
              <a:latin typeface="+mn-lt"/>
            </a:endParaRPr>
          </a:p>
          <a:p>
            <a:r>
              <a:rPr lang="en-GB" dirty="0">
                <a:latin typeface="+mn-lt"/>
              </a:rPr>
              <a:t>Thank you, as always, for your continued support. We look forward to a term filled with learning, laughter, and festive cheer.</a:t>
            </a:r>
          </a:p>
          <a:p>
            <a:endParaRPr lang="en-GB" dirty="0">
              <a:latin typeface="+mn-lt"/>
            </a:endParaRPr>
          </a:p>
        </p:txBody>
      </p:sp>
      <p:pic>
        <p:nvPicPr>
          <p:cNvPr id="11" name="Picture 10">
            <a:extLst>
              <a:ext uri="{FF2B5EF4-FFF2-40B4-BE49-F238E27FC236}">
                <a16:creationId xmlns:a16="http://schemas.microsoft.com/office/drawing/2014/main" id="{D9584604-80C2-4F81-8F59-CA9758E2F35D}"/>
              </a:ext>
            </a:extLst>
          </p:cNvPr>
          <p:cNvPicPr>
            <a:picLocks noChangeAspect="1"/>
          </p:cNvPicPr>
          <p:nvPr/>
        </p:nvPicPr>
        <p:blipFill>
          <a:blip r:embed="rId6"/>
          <a:stretch>
            <a:fillRect/>
          </a:stretch>
        </p:blipFill>
        <p:spPr>
          <a:xfrm>
            <a:off x="546806" y="9052052"/>
            <a:ext cx="668674" cy="41927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735950B9-EEE5-40E5-8857-C993C6840C00}"/>
              </a:ext>
            </a:extLst>
          </p:cNvPr>
          <p:cNvSpPr/>
          <p:nvPr/>
        </p:nvSpPr>
        <p:spPr>
          <a:xfrm>
            <a:off x="211948" y="7024255"/>
            <a:ext cx="3611484" cy="3539430"/>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Rounded Corners 2">
            <a:extLst>
              <a:ext uri="{FF2B5EF4-FFF2-40B4-BE49-F238E27FC236}">
                <a16:creationId xmlns:a16="http://schemas.microsoft.com/office/drawing/2014/main" id="{5A87AFA0-265B-43CF-BB6D-EABE75B240CD}"/>
              </a:ext>
            </a:extLst>
          </p:cNvPr>
          <p:cNvSpPr/>
          <p:nvPr/>
        </p:nvSpPr>
        <p:spPr>
          <a:xfrm>
            <a:off x="78600" y="2460211"/>
            <a:ext cx="3744832" cy="4341510"/>
          </a:xfrm>
          <a:prstGeom prst="roundRect">
            <a:avLst/>
          </a:prstGeom>
          <a:solidFill>
            <a:schemeClr val="bg2">
              <a:lumMod val="40000"/>
              <a:lumOff val="6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Freeform 8">
            <a:extLst>
              <a:ext uri="{FF2B5EF4-FFF2-40B4-BE49-F238E27FC236}">
                <a16:creationId xmlns:a16="http://schemas.microsoft.com/office/drawing/2014/main" id="{092022A6-29BE-4B6F-89DE-C3D9F4F14C73}"/>
              </a:ext>
            </a:extLst>
          </p:cNvPr>
          <p:cNvSpPr/>
          <p:nvPr/>
        </p:nvSpPr>
        <p:spPr>
          <a:xfrm>
            <a:off x="-1587" y="1"/>
            <a:ext cx="7558088" cy="2329862"/>
          </a:xfrm>
          <a:custGeom>
            <a:avLst/>
            <a:gdLst/>
            <a:ahLst/>
            <a:cxnLst/>
            <a:rect l="l" t="t" r="r" b="b"/>
            <a:pathLst>
              <a:path w="7560000" h="5035750">
                <a:moveTo>
                  <a:pt x="0" y="0"/>
                </a:moveTo>
                <a:lnTo>
                  <a:pt x="7560000" y="0"/>
                </a:lnTo>
                <a:lnTo>
                  <a:pt x="7560000" y="5035750"/>
                </a:lnTo>
                <a:lnTo>
                  <a:pt x="0" y="5035750"/>
                </a:lnTo>
                <a:lnTo>
                  <a:pt x="0" y="0"/>
                </a:lnTo>
                <a:close/>
              </a:path>
            </a:pathLst>
          </a:custGeom>
          <a:blipFill>
            <a:blip r:embed="rId3"/>
            <a:stretch>
              <a:fillRect/>
            </a:stretch>
          </a:blipFill>
        </p:spPr>
        <p:txBody>
          <a:bodyPr/>
          <a:lstStyle/>
          <a:p>
            <a:endParaRPr lang="en-GB"/>
          </a:p>
        </p:txBody>
      </p:sp>
      <p:sp>
        <p:nvSpPr>
          <p:cNvPr id="85" name="Google Shape;85;p1"/>
          <p:cNvSpPr/>
          <p:nvPr/>
        </p:nvSpPr>
        <p:spPr>
          <a:xfrm>
            <a:off x="3985667" y="2493859"/>
            <a:ext cx="3358885" cy="4669503"/>
          </a:xfrm>
          <a:custGeom>
            <a:avLst/>
            <a:gdLst/>
            <a:ahLst/>
            <a:cxnLst/>
            <a:rect l="l" t="t" r="r" b="b"/>
            <a:pathLst>
              <a:path w="7677452" h="6858377" extrusionOk="0">
                <a:moveTo>
                  <a:pt x="7372652" y="0"/>
                </a:moveTo>
                <a:lnTo>
                  <a:pt x="304800" y="0"/>
                </a:lnTo>
                <a:cubicBezTo>
                  <a:pt x="135890" y="0"/>
                  <a:pt x="0" y="135890"/>
                  <a:pt x="0" y="304800"/>
                </a:cubicBezTo>
                <a:lnTo>
                  <a:pt x="0" y="6553577"/>
                </a:lnTo>
                <a:cubicBezTo>
                  <a:pt x="0" y="6722487"/>
                  <a:pt x="135890" y="6858377"/>
                  <a:pt x="304800" y="6858377"/>
                </a:cubicBezTo>
                <a:lnTo>
                  <a:pt x="7372652" y="6858377"/>
                </a:lnTo>
                <a:cubicBezTo>
                  <a:pt x="7541563" y="6858377"/>
                  <a:pt x="7677452" y="6722487"/>
                  <a:pt x="7677452" y="6553577"/>
                </a:cubicBezTo>
                <a:lnTo>
                  <a:pt x="7677452" y="304800"/>
                </a:lnTo>
                <a:cubicBezTo>
                  <a:pt x="7677452" y="135890"/>
                  <a:pt x="7541563" y="0"/>
                  <a:pt x="7372652" y="0"/>
                </a:cubicBezTo>
                <a:close/>
              </a:path>
            </a:pathLst>
          </a:custGeom>
          <a:solidFill>
            <a:srgbClr val="FFC000"/>
          </a:solidFill>
          <a:ln w="28575">
            <a:solidFill>
              <a:srgbClr val="002060"/>
            </a:solidFill>
          </a:ln>
        </p:spPr>
        <p:txBody>
          <a:bodyPr spcFirstLastPara="1" wrap="square" lIns="91425" tIns="91425" rIns="91425" bIns="91425" anchor="ctr" anchorCtr="0">
            <a:noAutofit/>
          </a:bodyPr>
          <a:lstStyle/>
          <a:p>
            <a:pPr algn="ctr">
              <a:buSzPts val="1400"/>
            </a:pPr>
            <a:r>
              <a:rPr lang="en-GB" sz="1800" b="1" dirty="0">
                <a:latin typeface="Calibri" panose="020F0502020204030204" pitchFamily="34" charset="0"/>
                <a:ea typeface="Calibri" panose="020F0502020204030204" pitchFamily="34" charset="0"/>
                <a:cs typeface="Calibri" panose="020F0502020204030204" pitchFamily="34" charset="0"/>
              </a:rPr>
              <a:t>Every Minute Matters</a:t>
            </a:r>
          </a:p>
          <a:p>
            <a:pPr algn="ctr">
              <a:buSzPts val="1400"/>
            </a:pPr>
            <a:endParaRPr lang="en-GB" sz="1800" b="1" dirty="0">
              <a:latin typeface="Calibri" panose="020F0502020204030204" pitchFamily="34" charset="0"/>
              <a:ea typeface="Calibri" panose="020F0502020204030204" pitchFamily="34" charset="0"/>
              <a:cs typeface="Calibri" panose="020F0502020204030204" pitchFamily="34" charset="0"/>
            </a:endParaRPr>
          </a:p>
          <a:p>
            <a:pPr algn="ctr">
              <a:buSzPts val="1400"/>
            </a:pPr>
            <a:r>
              <a:rPr lang="en-GB" dirty="0">
                <a:latin typeface="Calibri" panose="020F0502020204030204" pitchFamily="34" charset="0"/>
                <a:ea typeface="Calibri" panose="020F0502020204030204" pitchFamily="34" charset="0"/>
                <a:cs typeface="Calibri" panose="020F0502020204030204" pitchFamily="34" charset="0"/>
              </a:rPr>
              <a:t>We understand that mornings can be a challenge — especially with busy routines and unexpected delays. However, arriving just 10 minutes late each day adds up to over 30 hours of lost learning across the school year. Every minute in school is valuable. Being on time helps children settle into their day calmly, connect with their classmates, and make the most of their learning. </a:t>
            </a:r>
          </a:p>
          <a:p>
            <a:pPr algn="ctr">
              <a:buSzPts val="1400"/>
            </a:pPr>
            <a:endParaRPr lang="en-GB" dirty="0">
              <a:latin typeface="Calibri" panose="020F0502020204030204" pitchFamily="34" charset="0"/>
              <a:ea typeface="Calibri" panose="020F0502020204030204" pitchFamily="34" charset="0"/>
              <a:cs typeface="Calibri" panose="020F0502020204030204" pitchFamily="34" charset="0"/>
            </a:endParaRPr>
          </a:p>
          <a:p>
            <a:pPr algn="ctr">
              <a:buSzPts val="1400"/>
            </a:pPr>
            <a:r>
              <a:rPr lang="en-GB" dirty="0">
                <a:latin typeface="Calibri" panose="020F0502020204030204" pitchFamily="34" charset="0"/>
                <a:ea typeface="Calibri" panose="020F0502020204030204" pitchFamily="34" charset="0"/>
                <a:cs typeface="Calibri" panose="020F0502020204030204" pitchFamily="34" charset="0"/>
              </a:rPr>
              <a:t>From tomorrow, any child arriving after the closure of the school gates will need to be signed in by a parent/carer on the iPad at reception.</a:t>
            </a:r>
          </a:p>
          <a:p>
            <a:pPr algn="ctr">
              <a:buSzPts val="1400"/>
            </a:pPr>
            <a:endParaRPr lang="en-GB" dirty="0">
              <a:latin typeface="Calibri" panose="020F0502020204030204" pitchFamily="34" charset="0"/>
              <a:ea typeface="Calibri" panose="020F0502020204030204" pitchFamily="34" charset="0"/>
              <a:cs typeface="Calibri" panose="020F0502020204030204" pitchFamily="34" charset="0"/>
            </a:endParaRPr>
          </a:p>
          <a:p>
            <a:pPr algn="ctr">
              <a:buSzPts val="1400"/>
            </a:pPr>
            <a:r>
              <a:rPr lang="en-GB" dirty="0">
                <a:latin typeface="Calibri" panose="020F0502020204030204" pitchFamily="34" charset="0"/>
                <a:ea typeface="Calibri" panose="020F0502020204030204" pitchFamily="34" charset="0"/>
                <a:cs typeface="Calibri" panose="020F0502020204030204" pitchFamily="34" charset="0"/>
              </a:rPr>
              <a:t>Thank you for your efforts in helping your child arrive on time — it really does make a difference!</a:t>
            </a:r>
          </a:p>
        </p:txBody>
      </p:sp>
      <p:sp>
        <p:nvSpPr>
          <p:cNvPr id="89" name="Google Shape;89;p1"/>
          <p:cNvSpPr txBox="1"/>
          <p:nvPr/>
        </p:nvSpPr>
        <p:spPr>
          <a:xfrm>
            <a:off x="211948" y="2425740"/>
            <a:ext cx="3478137" cy="4341510"/>
          </a:xfrm>
          <a:prstGeom prst="rect">
            <a:avLst/>
          </a:prstGeom>
          <a:noFill/>
          <a:ln>
            <a:noFill/>
          </a:ln>
        </p:spPr>
        <p:txBody>
          <a:bodyPr spcFirstLastPara="1" wrap="square" lIns="0" tIns="0" rIns="0" bIns="0" anchor="t" anchorCtr="0">
            <a:spAutoFit/>
          </a:bodyPr>
          <a:lstStyle/>
          <a:p>
            <a:pPr lvl="0" algn="ctr">
              <a:lnSpc>
                <a:spcPct val="159172"/>
              </a:lnSpc>
              <a:buSzPts val="1044"/>
            </a:pPr>
            <a:r>
              <a:rPr lang="en-GB" sz="1800" b="1" dirty="0">
                <a:solidFill>
                  <a:schemeClr val="tx1"/>
                </a:solidFill>
                <a:latin typeface="Calibri" panose="020F0502020204030204" pitchFamily="34" charset="0"/>
                <a:ea typeface="Poppins Light"/>
                <a:cs typeface="Calibri" panose="020F0502020204030204" pitchFamily="34" charset="0"/>
                <a:sym typeface="Poppins Light"/>
              </a:rPr>
              <a:t>Attendance</a:t>
            </a:r>
          </a:p>
          <a:p>
            <a:pPr lvl="0" algn="ctr">
              <a:lnSpc>
                <a:spcPct val="150000"/>
              </a:lnSpc>
              <a:buSzPts val="1044"/>
            </a:pPr>
            <a:r>
              <a:rPr lang="en-GB" sz="1300" dirty="0">
                <a:solidFill>
                  <a:schemeClr val="tx1"/>
                </a:solidFill>
                <a:latin typeface="Calibri" panose="020F0502020204030204" pitchFamily="34" charset="0"/>
                <a:ea typeface="Poppins Light"/>
                <a:cs typeface="Calibri" panose="020F0502020204030204" pitchFamily="34" charset="0"/>
                <a:sym typeface="Poppins Light"/>
              </a:rPr>
              <a:t>Last year, our attendance figure across the school was 89.83%. This meant that 9095 sessions or 4547.5 days were lost in total to absence last year. </a:t>
            </a:r>
          </a:p>
          <a:p>
            <a:pPr lvl="0" algn="ctr">
              <a:lnSpc>
                <a:spcPct val="150000"/>
              </a:lnSpc>
              <a:buSzPts val="1044"/>
            </a:pPr>
            <a:endParaRPr lang="en-GB" sz="1300" dirty="0">
              <a:solidFill>
                <a:schemeClr val="tx1"/>
              </a:solidFill>
              <a:latin typeface="Calibri" panose="020F0502020204030204" pitchFamily="34" charset="0"/>
              <a:ea typeface="Poppins Light"/>
              <a:cs typeface="Calibri" panose="020F0502020204030204" pitchFamily="34" charset="0"/>
              <a:sym typeface="Poppins Light"/>
            </a:endParaRPr>
          </a:p>
          <a:p>
            <a:pPr lvl="0" algn="ctr">
              <a:lnSpc>
                <a:spcPct val="150000"/>
              </a:lnSpc>
              <a:buSzPts val="1044"/>
            </a:pPr>
            <a:r>
              <a:rPr lang="en-GB" sz="1300" dirty="0">
                <a:solidFill>
                  <a:schemeClr val="tx1"/>
                </a:solidFill>
                <a:latin typeface="Calibri" panose="020F0502020204030204" pitchFamily="34" charset="0"/>
                <a:ea typeface="Poppins Light"/>
                <a:cs typeface="Calibri" panose="020F0502020204030204" pitchFamily="34" charset="0"/>
                <a:sym typeface="Poppins Light"/>
              </a:rPr>
              <a:t>At Williamstown Primary, we believe that every school day is a chance to learn, grow, and connect. Regular attendance helps children build routines, develop friendships, and make the most of their learning opportunities. We’re encouraging all families to support good attendance by aiming for 100% each week. Even one day missed can mean important learning is lost — so let’s work together to make every day count!</a:t>
            </a:r>
          </a:p>
        </p:txBody>
      </p:sp>
      <p:sp>
        <p:nvSpPr>
          <p:cNvPr id="94" name="Google Shape;94;p1"/>
          <p:cNvSpPr txBox="1"/>
          <p:nvPr/>
        </p:nvSpPr>
        <p:spPr>
          <a:xfrm>
            <a:off x="471951" y="7149906"/>
            <a:ext cx="3044100" cy="215400"/>
          </a:xfrm>
          <a:prstGeom prst="rect">
            <a:avLst/>
          </a:prstGeom>
          <a:noFill/>
          <a:ln>
            <a:noFill/>
          </a:ln>
        </p:spPr>
        <p:txBody>
          <a:bodyPr spcFirstLastPara="1" wrap="square" lIns="0" tIns="0" rIns="0" bIns="0" anchor="t" anchorCtr="0">
            <a:spAutoFit/>
          </a:bodyPr>
          <a:lstStyle/>
          <a:p>
            <a:pPr marL="0" marR="0" lvl="0" indent="0" algn="ctr" rtl="0">
              <a:lnSpc>
                <a:spcPct val="140009"/>
              </a:lnSpc>
              <a:spcBef>
                <a:spcPts val="0"/>
              </a:spcBef>
              <a:spcAft>
                <a:spcPts val="0"/>
              </a:spcAft>
              <a:buClr>
                <a:srgbClr val="000000"/>
              </a:buClr>
              <a:buSzPts val="2037"/>
              <a:buFont typeface="Arial"/>
              <a:buNone/>
            </a:pPr>
            <a:endParaRPr sz="1400" b="0" i="0" u="none" strike="noStrike" cap="none">
              <a:solidFill>
                <a:srgbClr val="000000"/>
              </a:solidFill>
              <a:latin typeface="Arial"/>
              <a:ea typeface="Arial"/>
              <a:cs typeface="Arial"/>
              <a:sym typeface="Arial"/>
            </a:endParaRPr>
          </a:p>
        </p:txBody>
      </p:sp>
      <p:sp>
        <p:nvSpPr>
          <p:cNvPr id="96" name="Google Shape;96;p1"/>
          <p:cNvSpPr txBox="1"/>
          <p:nvPr/>
        </p:nvSpPr>
        <p:spPr>
          <a:xfrm>
            <a:off x="-1588" y="393017"/>
            <a:ext cx="7558088" cy="1814599"/>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5896"/>
              <a:buFont typeface="Arial"/>
              <a:buNone/>
            </a:pPr>
            <a:r>
              <a:rPr lang="en-US" sz="5896" b="1" i="0" u="none" strike="noStrike" cap="none" dirty="0">
                <a:solidFill>
                  <a:srgbClr val="FFCC01"/>
                </a:solidFill>
                <a:latin typeface="Poppins"/>
                <a:ea typeface="Poppins"/>
                <a:cs typeface="Poppins"/>
                <a:sym typeface="Poppins"/>
              </a:rPr>
              <a:t>WPS NEWS</a:t>
            </a:r>
          </a:p>
          <a:p>
            <a:pPr marL="0" marR="0" lvl="0" indent="0" algn="ctr" rtl="0">
              <a:lnSpc>
                <a:spcPct val="100000"/>
              </a:lnSpc>
              <a:spcBef>
                <a:spcPts val="0"/>
              </a:spcBef>
              <a:spcAft>
                <a:spcPts val="0"/>
              </a:spcAft>
              <a:buClr>
                <a:srgbClr val="000000"/>
              </a:buClr>
              <a:buSzPts val="5896"/>
              <a:buFont typeface="Arial"/>
              <a:buNone/>
            </a:pPr>
            <a:r>
              <a:rPr lang="en-US" sz="5896" b="1" i="0" u="none" strike="noStrike" cap="none" dirty="0">
                <a:solidFill>
                  <a:srgbClr val="FFCC01"/>
                </a:solidFill>
                <a:latin typeface="Poppins"/>
                <a:ea typeface="Arial"/>
                <a:cs typeface="Poppins"/>
                <a:sym typeface="Poppins"/>
              </a:rPr>
              <a:t>November 2025</a:t>
            </a:r>
            <a:endParaRPr sz="1400" b="0" i="0" u="none" strike="noStrike" cap="none" dirty="0">
              <a:solidFill>
                <a:srgbClr val="000000"/>
              </a:solidFill>
              <a:latin typeface="Arial"/>
              <a:ea typeface="Arial"/>
              <a:cs typeface="Arial"/>
              <a:sym typeface="Arial"/>
            </a:endParaRPr>
          </a:p>
        </p:txBody>
      </p:sp>
      <p:sp>
        <p:nvSpPr>
          <p:cNvPr id="15" name="Rectangle: Rounded Corners 14">
            <a:extLst>
              <a:ext uri="{FF2B5EF4-FFF2-40B4-BE49-F238E27FC236}">
                <a16:creationId xmlns:a16="http://schemas.microsoft.com/office/drawing/2014/main" id="{B52E1429-8ECD-43F3-B6E9-5856E86DEC5A}"/>
              </a:ext>
            </a:extLst>
          </p:cNvPr>
          <p:cNvSpPr/>
          <p:nvPr/>
        </p:nvSpPr>
        <p:spPr>
          <a:xfrm>
            <a:off x="3985666" y="7257607"/>
            <a:ext cx="3358885" cy="2094212"/>
          </a:xfrm>
          <a:prstGeom prst="roundRect">
            <a:avLst/>
          </a:prstGeom>
          <a:solidFill>
            <a:schemeClr val="bg2">
              <a:lumMod val="40000"/>
              <a:lumOff val="6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b="1" dirty="0">
                <a:solidFill>
                  <a:schemeClr val="tx1"/>
                </a:solidFill>
                <a:latin typeface="Calibri" panose="020F0502020204030204" pitchFamily="34" charset="0"/>
                <a:ea typeface="Calibri" panose="020F0502020204030204" pitchFamily="34" charset="0"/>
                <a:cs typeface="Calibri" panose="020F0502020204030204" pitchFamily="34" charset="0"/>
              </a:rPr>
              <a:t>Christmas Concert Dates </a:t>
            </a:r>
          </a:p>
          <a:p>
            <a:pPr algn="ctr"/>
            <a:endParaRPr lang="en-GB"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r>
              <a:rPr lang="en-GB" dirty="0">
                <a:solidFill>
                  <a:schemeClr val="tx1"/>
                </a:solidFill>
                <a:latin typeface="Calibri" panose="020F0502020204030204" pitchFamily="34" charset="0"/>
                <a:ea typeface="Calibri" panose="020F0502020204030204" pitchFamily="34" charset="0"/>
                <a:cs typeface="Calibri" panose="020F0502020204030204" pitchFamily="34" charset="0"/>
              </a:rPr>
              <a:t>Tuesday 9</a:t>
            </a:r>
            <a:r>
              <a:rPr lang="en-GB" baseline="30000" dirty="0">
                <a:solidFill>
                  <a:schemeClr val="tx1"/>
                </a:solidFill>
                <a:latin typeface="Calibri" panose="020F0502020204030204" pitchFamily="34" charset="0"/>
                <a:ea typeface="Calibri" panose="020F0502020204030204" pitchFamily="34" charset="0"/>
                <a:cs typeface="Calibri" panose="020F0502020204030204" pitchFamily="34" charset="0"/>
              </a:rPr>
              <a:t>th</a:t>
            </a:r>
            <a:r>
              <a:rPr lang="en-GB" dirty="0">
                <a:solidFill>
                  <a:schemeClr val="tx1"/>
                </a:solidFill>
                <a:latin typeface="Calibri" panose="020F0502020204030204" pitchFamily="34" charset="0"/>
                <a:ea typeface="Calibri" panose="020F0502020204030204" pitchFamily="34" charset="0"/>
                <a:cs typeface="Calibri" panose="020F0502020204030204" pitchFamily="34" charset="0"/>
              </a:rPr>
              <a:t> Dec @2pm – Y1 and Y2</a:t>
            </a:r>
          </a:p>
          <a:p>
            <a:pPr algn="ctr"/>
            <a:r>
              <a:rPr lang="en-GB" dirty="0">
                <a:solidFill>
                  <a:schemeClr val="tx1"/>
                </a:solidFill>
                <a:latin typeface="Calibri" panose="020F0502020204030204" pitchFamily="34" charset="0"/>
                <a:ea typeface="Calibri" panose="020F0502020204030204" pitchFamily="34" charset="0"/>
                <a:cs typeface="Calibri" panose="020F0502020204030204" pitchFamily="34" charset="0"/>
              </a:rPr>
              <a:t>Wed 10</a:t>
            </a:r>
            <a:r>
              <a:rPr lang="en-GB" baseline="30000" dirty="0">
                <a:solidFill>
                  <a:schemeClr val="tx1"/>
                </a:solidFill>
                <a:latin typeface="Calibri" panose="020F0502020204030204" pitchFamily="34" charset="0"/>
                <a:ea typeface="Calibri" panose="020F0502020204030204" pitchFamily="34" charset="0"/>
                <a:cs typeface="Calibri" panose="020F0502020204030204" pitchFamily="34" charset="0"/>
              </a:rPr>
              <a:t>th</a:t>
            </a:r>
            <a:r>
              <a:rPr lang="en-GB" dirty="0">
                <a:solidFill>
                  <a:schemeClr val="tx1"/>
                </a:solidFill>
                <a:latin typeface="Calibri" panose="020F0502020204030204" pitchFamily="34" charset="0"/>
                <a:ea typeface="Calibri" panose="020F0502020204030204" pitchFamily="34" charset="0"/>
                <a:cs typeface="Calibri" panose="020F0502020204030204" pitchFamily="34" charset="0"/>
              </a:rPr>
              <a:t> Dec @ 2pm Nursery and Reception</a:t>
            </a:r>
          </a:p>
          <a:p>
            <a:pPr algn="ctr"/>
            <a:r>
              <a:rPr lang="en-GB" dirty="0">
                <a:solidFill>
                  <a:schemeClr val="tx1"/>
                </a:solidFill>
                <a:latin typeface="Calibri" panose="020F0502020204030204" pitchFamily="34" charset="0"/>
                <a:ea typeface="Calibri" panose="020F0502020204030204" pitchFamily="34" charset="0"/>
                <a:cs typeface="Calibri" panose="020F0502020204030204" pitchFamily="34" charset="0"/>
              </a:rPr>
              <a:t>Thurs 11</a:t>
            </a:r>
            <a:r>
              <a:rPr lang="en-GB" baseline="30000" dirty="0">
                <a:solidFill>
                  <a:schemeClr val="tx1"/>
                </a:solidFill>
                <a:latin typeface="Calibri" panose="020F0502020204030204" pitchFamily="34" charset="0"/>
                <a:ea typeface="Calibri" panose="020F0502020204030204" pitchFamily="34" charset="0"/>
                <a:cs typeface="Calibri" panose="020F0502020204030204" pitchFamily="34" charset="0"/>
              </a:rPr>
              <a:t>th</a:t>
            </a:r>
            <a:r>
              <a:rPr lang="en-GB" dirty="0">
                <a:solidFill>
                  <a:schemeClr val="tx1"/>
                </a:solidFill>
                <a:latin typeface="Calibri" panose="020F0502020204030204" pitchFamily="34" charset="0"/>
                <a:ea typeface="Calibri" panose="020F0502020204030204" pitchFamily="34" charset="0"/>
                <a:cs typeface="Calibri" panose="020F0502020204030204" pitchFamily="34" charset="0"/>
              </a:rPr>
              <a:t> and Fri 12</a:t>
            </a:r>
            <a:r>
              <a:rPr lang="en-GB" baseline="30000" dirty="0">
                <a:solidFill>
                  <a:schemeClr val="tx1"/>
                </a:solidFill>
                <a:latin typeface="Calibri" panose="020F0502020204030204" pitchFamily="34" charset="0"/>
                <a:ea typeface="Calibri" panose="020F0502020204030204" pitchFamily="34" charset="0"/>
                <a:cs typeface="Calibri" panose="020F0502020204030204" pitchFamily="34" charset="0"/>
              </a:rPr>
              <a:t>th</a:t>
            </a:r>
            <a:r>
              <a:rPr lang="en-GB" dirty="0">
                <a:solidFill>
                  <a:schemeClr val="tx1"/>
                </a:solidFill>
                <a:latin typeface="Calibri" panose="020F0502020204030204" pitchFamily="34" charset="0"/>
                <a:ea typeface="Calibri" panose="020F0502020204030204" pitchFamily="34" charset="0"/>
                <a:cs typeface="Calibri" panose="020F0502020204030204" pitchFamily="34" charset="0"/>
              </a:rPr>
              <a:t> Dec @ 2pm – Y3, Y4, Y5, Y6</a:t>
            </a:r>
          </a:p>
        </p:txBody>
      </p:sp>
      <p:sp>
        <p:nvSpPr>
          <p:cNvPr id="4" name="Rectangle 3">
            <a:extLst>
              <a:ext uri="{FF2B5EF4-FFF2-40B4-BE49-F238E27FC236}">
                <a16:creationId xmlns:a16="http://schemas.microsoft.com/office/drawing/2014/main" id="{563D441C-4B2C-4F85-99D2-8693FA5AFF04}"/>
              </a:ext>
            </a:extLst>
          </p:cNvPr>
          <p:cNvSpPr/>
          <p:nvPr/>
        </p:nvSpPr>
        <p:spPr>
          <a:xfrm>
            <a:off x="211948" y="7243298"/>
            <a:ext cx="3564105" cy="2739211"/>
          </a:xfrm>
          <a:prstGeom prst="rect">
            <a:avLst/>
          </a:prstGeom>
        </p:spPr>
        <p:txBody>
          <a:bodyPr wrap="square">
            <a:spAutoFit/>
          </a:bodyPr>
          <a:lstStyle/>
          <a:p>
            <a:pPr algn="ctr"/>
            <a:r>
              <a:rPr lang="en-GB" sz="1800" b="1" dirty="0">
                <a:latin typeface="Calibri" panose="020F0502020204030204" pitchFamily="34" charset="0"/>
                <a:ea typeface="Calibri" panose="020F0502020204030204" pitchFamily="34" charset="0"/>
                <a:cs typeface="Calibri" panose="020F0502020204030204" pitchFamily="34" charset="0"/>
              </a:rPr>
              <a:t>Wild Play After-School Club</a:t>
            </a:r>
          </a:p>
          <a:p>
            <a:pPr algn="ctr"/>
            <a:endParaRPr lang="en-GB" dirty="0">
              <a:latin typeface="Calibri" panose="020F0502020204030204" pitchFamily="34" charset="0"/>
              <a:ea typeface="Calibri" panose="020F0502020204030204" pitchFamily="34" charset="0"/>
              <a:cs typeface="Calibri" panose="020F0502020204030204" pitchFamily="34" charset="0"/>
            </a:endParaRPr>
          </a:p>
          <a:p>
            <a:pPr algn="ctr"/>
            <a:r>
              <a:rPr lang="en-GB" dirty="0">
                <a:latin typeface="Calibri" panose="020F0502020204030204" pitchFamily="34" charset="0"/>
                <a:ea typeface="Calibri" panose="020F0502020204030204" pitchFamily="34" charset="0"/>
                <a:cs typeface="Calibri" panose="020F0502020204030204" pitchFamily="34" charset="0"/>
              </a:rPr>
              <a:t>Tuesday 3:15 – 4:15</a:t>
            </a:r>
          </a:p>
          <a:p>
            <a:pPr algn="ctr"/>
            <a:endParaRPr lang="en-GB" dirty="0">
              <a:latin typeface="Calibri" panose="020F0502020204030204" pitchFamily="34" charset="0"/>
              <a:ea typeface="Calibri" panose="020F0502020204030204" pitchFamily="34" charset="0"/>
              <a:cs typeface="Calibri" panose="020F0502020204030204" pitchFamily="34" charset="0"/>
            </a:endParaRPr>
          </a:p>
          <a:p>
            <a:pPr algn="ctr"/>
            <a:r>
              <a:rPr lang="en-GB" dirty="0">
                <a:latin typeface="Calibri" panose="020F0502020204030204" pitchFamily="34" charset="0"/>
                <a:ea typeface="Calibri" panose="020F0502020204030204" pitchFamily="34" charset="0"/>
                <a:cs typeface="Calibri" panose="020F0502020204030204" pitchFamily="34" charset="0"/>
              </a:rPr>
              <a:t>This club is open for children from Year 3 – Year 6 and is fully funded by us!</a:t>
            </a:r>
          </a:p>
          <a:p>
            <a:pPr algn="ctr"/>
            <a:endParaRPr lang="en-GB" dirty="0">
              <a:latin typeface="Calibri" panose="020F0502020204030204" pitchFamily="34" charset="0"/>
              <a:ea typeface="Calibri" panose="020F0502020204030204" pitchFamily="34" charset="0"/>
              <a:cs typeface="Calibri" panose="020F0502020204030204" pitchFamily="34" charset="0"/>
            </a:endParaRPr>
          </a:p>
          <a:p>
            <a:pPr algn="ctr"/>
            <a:r>
              <a:rPr lang="en-GB" dirty="0">
                <a:latin typeface="Calibri" panose="020F0502020204030204" pitchFamily="34" charset="0"/>
                <a:ea typeface="Calibri" panose="020F0502020204030204" pitchFamily="34" charset="0"/>
                <a:cs typeface="Calibri" panose="020F0502020204030204" pitchFamily="34" charset="0"/>
              </a:rPr>
              <a:t>There are a </a:t>
            </a:r>
            <a:r>
              <a:rPr lang="en-GB" b="1" dirty="0">
                <a:latin typeface="Calibri" panose="020F0502020204030204" pitchFamily="34" charset="0"/>
                <a:ea typeface="Calibri" panose="020F0502020204030204" pitchFamily="34" charset="0"/>
                <a:cs typeface="Calibri" panose="020F0502020204030204" pitchFamily="34" charset="0"/>
              </a:rPr>
              <a:t>maximum</a:t>
            </a:r>
            <a:r>
              <a:rPr lang="en-GB" dirty="0">
                <a:latin typeface="Calibri" panose="020F0502020204030204" pitchFamily="34" charset="0"/>
                <a:ea typeface="Calibri" panose="020F0502020204030204" pitchFamily="34" charset="0"/>
                <a:cs typeface="Calibri" panose="020F0502020204030204" pitchFamily="34" charset="0"/>
              </a:rPr>
              <a:t> of 16 places for this club so, if you would like your child to take part, then please follow the link:</a:t>
            </a:r>
          </a:p>
          <a:p>
            <a:pPr algn="ctr"/>
            <a:endParaRPr lang="en-GB" dirty="0">
              <a:latin typeface="Calibri" panose="020F0502020204030204" pitchFamily="34" charset="0"/>
              <a:ea typeface="Calibri" panose="020F0502020204030204" pitchFamily="34" charset="0"/>
              <a:cs typeface="Calibri" panose="020F0502020204030204" pitchFamily="34" charset="0"/>
            </a:endParaRPr>
          </a:p>
          <a:p>
            <a:pPr algn="ctr"/>
            <a:r>
              <a:rPr lang="en-GB" dirty="0">
                <a:latin typeface="Calibri" panose="020F0502020204030204" pitchFamily="34" charset="0"/>
                <a:ea typeface="Calibri" panose="020F0502020204030204" pitchFamily="34" charset="0"/>
                <a:cs typeface="Calibri" panose="020F0502020204030204" pitchFamily="34" charset="0"/>
                <a:hlinkClick r:id="rId4"/>
              </a:rPr>
              <a:t>https://forms.gle/RhJ5BLHA6k94A8BRA</a:t>
            </a:r>
            <a:r>
              <a:rPr lang="en-GB" dirty="0">
                <a:latin typeface="Calibri" panose="020F0502020204030204" pitchFamily="34" charset="0"/>
                <a:ea typeface="Calibri" panose="020F0502020204030204" pitchFamily="34" charset="0"/>
                <a:cs typeface="Calibri" panose="020F0502020204030204" pitchFamily="34" charset="0"/>
              </a:rPr>
              <a:t> </a:t>
            </a:r>
          </a:p>
        </p:txBody>
      </p:sp>
      <p:sp>
        <p:nvSpPr>
          <p:cNvPr id="16" name="Google Shape;85;p1">
            <a:extLst>
              <a:ext uri="{FF2B5EF4-FFF2-40B4-BE49-F238E27FC236}">
                <a16:creationId xmlns:a16="http://schemas.microsoft.com/office/drawing/2014/main" id="{4AAF6BA7-DDBE-4D1E-8A2B-2F01D3E078B0}"/>
              </a:ext>
            </a:extLst>
          </p:cNvPr>
          <p:cNvSpPr/>
          <p:nvPr/>
        </p:nvSpPr>
        <p:spPr>
          <a:xfrm>
            <a:off x="4070434" y="9446064"/>
            <a:ext cx="3206484" cy="1025196"/>
          </a:xfrm>
          <a:custGeom>
            <a:avLst/>
            <a:gdLst/>
            <a:ahLst/>
            <a:cxnLst/>
            <a:rect l="l" t="t" r="r" b="b"/>
            <a:pathLst>
              <a:path w="7677452" h="6858377" extrusionOk="0">
                <a:moveTo>
                  <a:pt x="7372652" y="0"/>
                </a:moveTo>
                <a:lnTo>
                  <a:pt x="304800" y="0"/>
                </a:lnTo>
                <a:cubicBezTo>
                  <a:pt x="135890" y="0"/>
                  <a:pt x="0" y="135890"/>
                  <a:pt x="0" y="304800"/>
                </a:cubicBezTo>
                <a:lnTo>
                  <a:pt x="0" y="6553577"/>
                </a:lnTo>
                <a:cubicBezTo>
                  <a:pt x="0" y="6722487"/>
                  <a:pt x="135890" y="6858377"/>
                  <a:pt x="304800" y="6858377"/>
                </a:cubicBezTo>
                <a:lnTo>
                  <a:pt x="7372652" y="6858377"/>
                </a:lnTo>
                <a:cubicBezTo>
                  <a:pt x="7541563" y="6858377"/>
                  <a:pt x="7677452" y="6722487"/>
                  <a:pt x="7677452" y="6553577"/>
                </a:cubicBezTo>
                <a:lnTo>
                  <a:pt x="7677452" y="304800"/>
                </a:lnTo>
                <a:cubicBezTo>
                  <a:pt x="7677452" y="135890"/>
                  <a:pt x="7541563" y="0"/>
                  <a:pt x="7372652" y="0"/>
                </a:cubicBezTo>
                <a:close/>
              </a:path>
            </a:pathLst>
          </a:custGeom>
          <a:solidFill>
            <a:srgbClr val="FF5050"/>
          </a:solidFill>
          <a:ln w="28575">
            <a:solidFill>
              <a:srgbClr val="002060"/>
            </a:solidFill>
          </a:ln>
        </p:spPr>
        <p:txBody>
          <a:bodyPr spcFirstLastPara="1" wrap="square" lIns="91425" tIns="91425" rIns="91425" bIns="91425" anchor="ctr" anchorCtr="0">
            <a:noAutofit/>
          </a:bodyPr>
          <a:lstStyle/>
          <a:p>
            <a:pPr algn="ctr">
              <a:buSzPts val="1400"/>
            </a:pPr>
            <a:r>
              <a:rPr lang="en-GB" sz="1800" b="1" dirty="0">
                <a:latin typeface="Calibri" panose="020F0502020204030204" pitchFamily="34" charset="0"/>
                <a:ea typeface="Calibri" panose="020F0502020204030204" pitchFamily="34" charset="0"/>
                <a:cs typeface="Calibri" panose="020F0502020204030204" pitchFamily="34" charset="0"/>
              </a:rPr>
              <a:t>Poppy Appeal</a:t>
            </a:r>
          </a:p>
          <a:p>
            <a:pPr algn="ctr">
              <a:buSzPts val="1400"/>
            </a:pPr>
            <a:r>
              <a:rPr lang="en-GB" dirty="0">
                <a:latin typeface="Calibri" panose="020F0502020204030204" pitchFamily="34" charset="0"/>
                <a:ea typeface="Calibri" panose="020F0502020204030204" pitchFamily="34" charset="0"/>
                <a:cs typeface="Calibri" panose="020F0502020204030204" pitchFamily="34" charset="0"/>
              </a:rPr>
              <a:t>Items for this years poppy appeal are on sale from tomorrow – Thank you to Miss Galliford for leading this.</a:t>
            </a:r>
          </a:p>
          <a:p>
            <a:pPr algn="ctr">
              <a:buSzPts val="1400"/>
            </a:pPr>
            <a:endParaRPr lang="en-GB"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3877873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p:nvPr/>
        </p:nvSpPr>
        <p:spPr>
          <a:xfrm flipH="1">
            <a:off x="-44826" y="9608645"/>
            <a:ext cx="7601326" cy="1084755"/>
          </a:xfrm>
          <a:custGeom>
            <a:avLst/>
            <a:gdLst/>
            <a:ahLst/>
            <a:cxnLst/>
            <a:rect l="l" t="t" r="r" b="b"/>
            <a:pathLst>
              <a:path w="9069174" h="3219557">
                <a:moveTo>
                  <a:pt x="9069175" y="0"/>
                </a:moveTo>
                <a:lnTo>
                  <a:pt x="0" y="0"/>
                </a:lnTo>
                <a:lnTo>
                  <a:pt x="0" y="3219556"/>
                </a:lnTo>
                <a:lnTo>
                  <a:pt x="9069175" y="3219556"/>
                </a:lnTo>
                <a:lnTo>
                  <a:pt x="9069175"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7" name="TextBox 7"/>
          <p:cNvSpPr txBox="1"/>
          <p:nvPr/>
        </p:nvSpPr>
        <p:spPr>
          <a:xfrm>
            <a:off x="244879" y="832965"/>
            <a:ext cx="6979295" cy="706219"/>
          </a:xfrm>
          <a:prstGeom prst="rect">
            <a:avLst/>
          </a:prstGeom>
        </p:spPr>
        <p:txBody>
          <a:bodyPr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kern="1200" dirty="0">
                <a:solidFill>
                  <a:srgbClr val="28326E"/>
                </a:solidFill>
                <a:latin typeface="Calibri"/>
                <a:ea typeface="Poppins"/>
                <a:cs typeface="Poppins"/>
                <a:sym typeface="Poppins"/>
              </a:rPr>
              <a:t>Dates for next half term</a:t>
            </a:r>
            <a:endParaRPr kumimoji="0" lang="en-US" sz="1600" b="1" i="0" u="none" strike="noStrike" kern="1200" cap="none" spc="0" normalizeH="0" baseline="0" noProof="0" dirty="0">
              <a:ln>
                <a:noFill/>
              </a:ln>
              <a:solidFill>
                <a:srgbClr val="28326E"/>
              </a:solidFill>
              <a:effectLst/>
              <a:uLnTx/>
              <a:uFillTx/>
              <a:latin typeface="Calibri"/>
              <a:ea typeface="Poppins"/>
              <a:cs typeface="Poppins"/>
              <a:sym typeface="Poppin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1" i="0" u="none" strike="noStrike" kern="1200" cap="none" spc="0" normalizeH="0" baseline="0" noProof="0" dirty="0">
              <a:ln>
                <a:noFill/>
              </a:ln>
              <a:solidFill>
                <a:srgbClr val="28326E"/>
              </a:solidFill>
              <a:effectLst/>
              <a:uLnTx/>
              <a:uFillTx/>
              <a:latin typeface="Calibri"/>
              <a:ea typeface="Poppins"/>
              <a:cs typeface="Poppins"/>
              <a:sym typeface="Poppins"/>
            </a:endParaRPr>
          </a:p>
          <a:p>
            <a:pPr marL="0" marR="0" lvl="0" indent="0" algn="ctr" defTabSz="914400" rtl="0" eaLnBrk="1" fontAlgn="auto" latinLnBrk="0" hangingPunct="1">
              <a:lnSpc>
                <a:spcPts val="1675"/>
              </a:lnSpc>
              <a:spcBef>
                <a:spcPts val="0"/>
              </a:spcBef>
              <a:spcAft>
                <a:spcPts val="0"/>
              </a:spcAft>
              <a:buClrTx/>
              <a:buSzTx/>
              <a:buFontTx/>
              <a:buNone/>
              <a:tabLst/>
              <a:defRPr/>
            </a:pPr>
            <a:endParaRPr kumimoji="0" lang="en-US" sz="1400" b="1" i="0" u="none" strike="noStrike" kern="1200" cap="none" spc="0" normalizeH="0" baseline="0" noProof="0" dirty="0">
              <a:ln>
                <a:noFill/>
              </a:ln>
              <a:solidFill>
                <a:srgbClr val="28326E"/>
              </a:solidFill>
              <a:effectLst/>
              <a:uLnTx/>
              <a:uFillTx/>
              <a:latin typeface="Poppins"/>
              <a:ea typeface="Poppins"/>
              <a:cs typeface="Poppins"/>
              <a:sym typeface="Poppins"/>
            </a:endParaRPr>
          </a:p>
        </p:txBody>
      </p:sp>
      <p:sp>
        <p:nvSpPr>
          <p:cNvPr id="13" name="TextBox 13"/>
          <p:cNvSpPr txBox="1"/>
          <p:nvPr/>
        </p:nvSpPr>
        <p:spPr>
          <a:xfrm>
            <a:off x="2012474" y="10243191"/>
            <a:ext cx="3531551" cy="346399"/>
          </a:xfrm>
          <a:prstGeom prst="rect">
            <a:avLst/>
          </a:prstGeom>
        </p:spPr>
        <p:txBody>
          <a:bodyPr lIns="0" tIns="0" rIns="0" bIns="0" rtlCol="0" anchor="t">
            <a:spAutoFit/>
          </a:bodyPr>
          <a:lstStyle/>
          <a:p>
            <a:pPr marL="0" marR="0" lvl="0" indent="0" algn="ctr" defTabSz="914400" rtl="0" eaLnBrk="1" fontAlgn="auto" latinLnBrk="0" hangingPunct="1">
              <a:lnSpc>
                <a:spcPts val="2803"/>
              </a:lnSpc>
              <a:spcBef>
                <a:spcPct val="0"/>
              </a:spcBef>
              <a:spcAft>
                <a:spcPts val="0"/>
              </a:spcAft>
              <a:buClrTx/>
              <a:buSzTx/>
              <a:buFontTx/>
              <a:buNone/>
              <a:tabLst/>
              <a:defRPr/>
            </a:pPr>
            <a:r>
              <a:rPr kumimoji="0" lang="en-US" sz="2002" b="0" i="0" u="none" strike="noStrike" kern="1200" cap="none" spc="-40" normalizeH="0" baseline="0" noProof="0" dirty="0">
                <a:ln>
                  <a:noFill/>
                </a:ln>
                <a:solidFill>
                  <a:srgbClr val="28326E"/>
                </a:solidFill>
                <a:effectLst/>
                <a:uLnTx/>
                <a:uFillTx/>
                <a:latin typeface="Poppins"/>
                <a:ea typeface="Poppins"/>
                <a:cs typeface="Poppins"/>
                <a:sym typeface="Poppins"/>
              </a:rPr>
              <a:t>Making a difference together</a:t>
            </a:r>
          </a:p>
        </p:txBody>
      </p:sp>
      <p:sp>
        <p:nvSpPr>
          <p:cNvPr id="14" name="Freeform 6">
            <a:extLst>
              <a:ext uri="{FF2B5EF4-FFF2-40B4-BE49-F238E27FC236}">
                <a16:creationId xmlns:a16="http://schemas.microsoft.com/office/drawing/2014/main" id="{B3683521-3888-40DE-821A-235ECF0FA8EF}"/>
              </a:ext>
            </a:extLst>
          </p:cNvPr>
          <p:cNvSpPr/>
          <p:nvPr/>
        </p:nvSpPr>
        <p:spPr>
          <a:xfrm>
            <a:off x="5843334" y="590377"/>
            <a:ext cx="807325" cy="819916"/>
          </a:xfrm>
          <a:custGeom>
            <a:avLst/>
            <a:gdLst/>
            <a:ahLst/>
            <a:cxnLst/>
            <a:rect l="l" t="t" r="r" b="b"/>
            <a:pathLst>
              <a:path w="1028592" h="1258513">
                <a:moveTo>
                  <a:pt x="0" y="0"/>
                </a:moveTo>
                <a:lnTo>
                  <a:pt x="1028592" y="0"/>
                </a:lnTo>
                <a:lnTo>
                  <a:pt x="1028592" y="1258513"/>
                </a:lnTo>
                <a:lnTo>
                  <a:pt x="0" y="1258513"/>
                </a:lnTo>
                <a:lnTo>
                  <a:pt x="0" y="0"/>
                </a:lnTo>
                <a:close/>
              </a:path>
            </a:pathLst>
          </a:custGeom>
          <a:blipFill>
            <a:blip r:embed="rId5"/>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dirty="0">
                <a:solidFill>
                  <a:prstClr val="black"/>
                </a:solidFill>
                <a:latin typeface="Calibri"/>
                <a:ea typeface="+mn-ea"/>
                <a:cs typeface="+mn-cs"/>
              </a:rPr>
              <a:t>=</a:t>
            </a: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Freeform 3">
            <a:extLst>
              <a:ext uri="{FF2B5EF4-FFF2-40B4-BE49-F238E27FC236}">
                <a16:creationId xmlns:a16="http://schemas.microsoft.com/office/drawing/2014/main" id="{F704151B-6836-46C7-B41E-F2A723CD362A}"/>
              </a:ext>
            </a:extLst>
          </p:cNvPr>
          <p:cNvSpPr/>
          <p:nvPr/>
        </p:nvSpPr>
        <p:spPr>
          <a:xfrm flipV="1">
            <a:off x="-44826" y="0"/>
            <a:ext cx="7558707" cy="1219835"/>
          </a:xfrm>
          <a:custGeom>
            <a:avLst/>
            <a:gdLst/>
            <a:ahLst/>
            <a:cxnLst/>
            <a:rect l="l" t="t" r="r" b="b"/>
            <a:pathLst>
              <a:path w="8083591" h="2869675">
                <a:moveTo>
                  <a:pt x="0" y="2869675"/>
                </a:moveTo>
                <a:lnTo>
                  <a:pt x="8083592" y="2869675"/>
                </a:lnTo>
                <a:lnTo>
                  <a:pt x="8083592" y="0"/>
                </a:lnTo>
                <a:lnTo>
                  <a:pt x="0" y="0"/>
                </a:lnTo>
                <a:lnTo>
                  <a:pt x="0" y="2869675"/>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aphicFrame>
        <p:nvGraphicFramePr>
          <p:cNvPr id="3" name="Table 2">
            <a:extLst>
              <a:ext uri="{FF2B5EF4-FFF2-40B4-BE49-F238E27FC236}">
                <a16:creationId xmlns:a16="http://schemas.microsoft.com/office/drawing/2014/main" id="{C1F1BD07-2FC1-4CF6-9D09-4844F1AF7705}"/>
              </a:ext>
            </a:extLst>
          </p:cNvPr>
          <p:cNvGraphicFramePr>
            <a:graphicFrameLocks noGrp="1"/>
          </p:cNvGraphicFramePr>
          <p:nvPr>
            <p:extLst>
              <p:ext uri="{D42A27DB-BD31-4B8C-83A1-F6EECF244321}">
                <p14:modId xmlns:p14="http://schemas.microsoft.com/office/powerpoint/2010/main" val="3631006906"/>
              </p:ext>
            </p:extLst>
          </p:nvPr>
        </p:nvGraphicFramePr>
        <p:xfrm>
          <a:off x="288601" y="1500621"/>
          <a:ext cx="6979296" cy="8057434"/>
        </p:xfrm>
        <a:graphic>
          <a:graphicData uri="http://schemas.openxmlformats.org/drawingml/2006/table">
            <a:tbl>
              <a:tblPr firstRow="1" bandRow="1">
                <a:tableStyleId>{5C22544A-7EE6-4342-B048-85BDC9FD1C3A}</a:tableStyleId>
              </a:tblPr>
              <a:tblGrid>
                <a:gridCol w="1163216">
                  <a:extLst>
                    <a:ext uri="{9D8B030D-6E8A-4147-A177-3AD203B41FA5}">
                      <a16:colId xmlns:a16="http://schemas.microsoft.com/office/drawing/2014/main" val="2581355592"/>
                    </a:ext>
                  </a:extLst>
                </a:gridCol>
                <a:gridCol w="1163216">
                  <a:extLst>
                    <a:ext uri="{9D8B030D-6E8A-4147-A177-3AD203B41FA5}">
                      <a16:colId xmlns:a16="http://schemas.microsoft.com/office/drawing/2014/main" val="3960909669"/>
                    </a:ext>
                  </a:extLst>
                </a:gridCol>
                <a:gridCol w="1163216">
                  <a:extLst>
                    <a:ext uri="{9D8B030D-6E8A-4147-A177-3AD203B41FA5}">
                      <a16:colId xmlns:a16="http://schemas.microsoft.com/office/drawing/2014/main" val="2956672046"/>
                    </a:ext>
                  </a:extLst>
                </a:gridCol>
                <a:gridCol w="1163216">
                  <a:extLst>
                    <a:ext uri="{9D8B030D-6E8A-4147-A177-3AD203B41FA5}">
                      <a16:colId xmlns:a16="http://schemas.microsoft.com/office/drawing/2014/main" val="2760022084"/>
                    </a:ext>
                  </a:extLst>
                </a:gridCol>
                <a:gridCol w="1135383">
                  <a:extLst>
                    <a:ext uri="{9D8B030D-6E8A-4147-A177-3AD203B41FA5}">
                      <a16:colId xmlns:a16="http://schemas.microsoft.com/office/drawing/2014/main" val="2129128587"/>
                    </a:ext>
                  </a:extLst>
                </a:gridCol>
                <a:gridCol w="1191049">
                  <a:extLst>
                    <a:ext uri="{9D8B030D-6E8A-4147-A177-3AD203B41FA5}">
                      <a16:colId xmlns:a16="http://schemas.microsoft.com/office/drawing/2014/main" val="3590531876"/>
                    </a:ext>
                  </a:extLst>
                </a:gridCol>
              </a:tblGrid>
              <a:tr h="645565">
                <a:tc>
                  <a:txBody>
                    <a:bodyPr/>
                    <a:lstStyle/>
                    <a:p>
                      <a:r>
                        <a:rPr lang="en-GB" dirty="0" err="1"/>
                        <a:t>w.c.</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Mon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Tues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Wed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Thu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Fri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99748887"/>
                  </a:ext>
                </a:extLst>
              </a:tr>
              <a:tr h="1134278">
                <a:tc>
                  <a:txBody>
                    <a:bodyPr/>
                    <a:lstStyle/>
                    <a:p>
                      <a:r>
                        <a:rPr lang="en-GB" sz="2000" dirty="0"/>
                        <a:t>3</a:t>
                      </a:r>
                      <a:r>
                        <a:rPr lang="en-GB" sz="2000" baseline="30000" dirty="0"/>
                        <a:t>rd</a:t>
                      </a:r>
                      <a:r>
                        <a:rPr lang="en-GB" sz="2000" dirty="0"/>
                        <a:t> Nov</a:t>
                      </a:r>
                    </a:p>
                  </a:txBody>
                  <a:tcPr>
                    <a:lnT w="12700" cap="flat" cmpd="sng" algn="ctr">
                      <a:solidFill>
                        <a:schemeClr val="tx1"/>
                      </a:solidFill>
                      <a:prstDash val="solid"/>
                      <a:round/>
                      <a:headEnd type="none" w="med" len="med"/>
                      <a:tailEnd type="none" w="med" len="med"/>
                    </a:lnT>
                  </a:tcPr>
                </a:tc>
                <a:tc>
                  <a:txBody>
                    <a:bodyPr/>
                    <a:lstStyle/>
                    <a:p>
                      <a:r>
                        <a:rPr lang="en-GB" sz="1200" dirty="0"/>
                        <a:t>Forest School Sessions ND/HT begin</a:t>
                      </a:r>
                    </a:p>
                  </a:txBody>
                  <a:tcPr>
                    <a:lnT w="12700" cap="flat" cmpd="sng" algn="ctr">
                      <a:solidFill>
                        <a:schemeClr val="tx1"/>
                      </a:solidFill>
                      <a:prstDash val="solid"/>
                      <a:round/>
                      <a:headEnd type="none" w="med" len="med"/>
                      <a:tailEnd type="none" w="med" len="med"/>
                    </a:lnT>
                  </a:tcPr>
                </a:tc>
                <a:tc>
                  <a:txBody>
                    <a:bodyPr/>
                    <a:lstStyle/>
                    <a:p>
                      <a:r>
                        <a:rPr lang="en-GB" sz="1200" dirty="0"/>
                        <a:t>Forest School Sessions DS/DJ begin</a:t>
                      </a:r>
                    </a:p>
                    <a:p>
                      <a:r>
                        <a:rPr lang="en-GB" sz="1200" dirty="0"/>
                        <a:t>Governing Body Meeting</a:t>
                      </a:r>
                    </a:p>
                  </a:txBody>
                  <a:tcPr>
                    <a:lnT w="12700" cap="flat" cmpd="sng" algn="ctr">
                      <a:solidFill>
                        <a:schemeClr val="tx1"/>
                      </a:solidFill>
                      <a:prstDash val="solid"/>
                      <a:round/>
                      <a:headEnd type="none" w="med" len="med"/>
                      <a:tailEnd type="none" w="med" len="med"/>
                    </a:lnT>
                  </a:tcPr>
                </a:tc>
                <a:tc>
                  <a:txBody>
                    <a:bodyPr/>
                    <a:lstStyle/>
                    <a:p>
                      <a:endParaRPr lang="en-GB" sz="1200" dirty="0"/>
                    </a:p>
                  </a:txBody>
                  <a:tcPr>
                    <a:lnT w="12700" cap="flat" cmpd="sng" algn="ctr">
                      <a:solidFill>
                        <a:schemeClr val="tx1"/>
                      </a:solidFill>
                      <a:prstDash val="solid"/>
                      <a:round/>
                      <a:headEnd type="none" w="med" len="med"/>
                      <a:tailEnd type="none" w="med" len="med"/>
                    </a:lnT>
                  </a:tcPr>
                </a:tc>
                <a:tc>
                  <a:txBody>
                    <a:bodyPr/>
                    <a:lstStyle/>
                    <a:p>
                      <a:endParaRPr lang="en-GB" sz="1200"/>
                    </a:p>
                  </a:txBody>
                  <a:tcPr>
                    <a:lnT w="12700" cap="flat" cmpd="sng" algn="ctr">
                      <a:solidFill>
                        <a:schemeClr val="tx1"/>
                      </a:solidFill>
                      <a:prstDash val="solid"/>
                      <a:round/>
                      <a:headEnd type="none" w="med" len="med"/>
                      <a:tailEnd type="none" w="med" len="med"/>
                    </a:lnT>
                  </a:tcPr>
                </a:tc>
                <a:tc>
                  <a:txBody>
                    <a:bodyPr/>
                    <a:lstStyle/>
                    <a:p>
                      <a:endParaRPr lang="en-GB" sz="1200"/>
                    </a:p>
                  </a:txBody>
                  <a:tcP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859170902"/>
                  </a:ext>
                </a:extLst>
              </a:tr>
              <a:tr h="645565">
                <a:tc>
                  <a:txBody>
                    <a:bodyPr/>
                    <a:lstStyle/>
                    <a:p>
                      <a:r>
                        <a:rPr lang="en-GB" sz="2000" dirty="0"/>
                        <a:t>10</a:t>
                      </a:r>
                      <a:r>
                        <a:rPr lang="en-GB" sz="2000" baseline="30000" dirty="0"/>
                        <a:t>th</a:t>
                      </a:r>
                      <a:r>
                        <a:rPr lang="en-GB" sz="2000" dirty="0"/>
                        <a:t> Nov</a:t>
                      </a:r>
                    </a:p>
                  </a:txBody>
                  <a:tcPr/>
                </a:tc>
                <a:tc>
                  <a:txBody>
                    <a:bodyPr/>
                    <a:lstStyle/>
                    <a:p>
                      <a:endParaRPr lang="en-GB" sz="1200" dirty="0"/>
                    </a:p>
                  </a:txBody>
                  <a:tcPr/>
                </a:tc>
                <a:tc>
                  <a:txBody>
                    <a:bodyPr/>
                    <a:lstStyle/>
                    <a:p>
                      <a:endParaRPr lang="en-GB" sz="1200" dirty="0"/>
                    </a:p>
                  </a:txBody>
                  <a:tcPr/>
                </a:tc>
                <a:tc>
                  <a:txBody>
                    <a:bodyPr/>
                    <a:lstStyle/>
                    <a:p>
                      <a:endParaRPr lang="en-GB" sz="1200" dirty="0"/>
                    </a:p>
                  </a:txBody>
                  <a:tcPr/>
                </a:tc>
                <a:tc>
                  <a:txBody>
                    <a:bodyPr/>
                    <a:lstStyle/>
                    <a:p>
                      <a:endParaRPr lang="en-GB" sz="1200"/>
                    </a:p>
                  </a:txBody>
                  <a:tcPr/>
                </a:tc>
                <a:tc>
                  <a:txBody>
                    <a:bodyPr/>
                    <a:lstStyle/>
                    <a:p>
                      <a:r>
                        <a:rPr lang="en-GB" sz="1200" dirty="0"/>
                        <a:t>Children in Need – Pyjama Day/Wacky Hair</a:t>
                      </a:r>
                    </a:p>
                  </a:txBody>
                  <a:tcPr/>
                </a:tc>
                <a:extLst>
                  <a:ext uri="{0D108BD9-81ED-4DB2-BD59-A6C34878D82A}">
                    <a16:rowId xmlns:a16="http://schemas.microsoft.com/office/drawing/2014/main" val="2220664059"/>
                  </a:ext>
                </a:extLst>
              </a:tr>
              <a:tr h="977159">
                <a:tc>
                  <a:txBody>
                    <a:bodyPr/>
                    <a:lstStyle/>
                    <a:p>
                      <a:r>
                        <a:rPr lang="en-GB" sz="2000" dirty="0"/>
                        <a:t>17</a:t>
                      </a:r>
                      <a:r>
                        <a:rPr lang="en-GB" sz="2000" baseline="30000" dirty="0"/>
                        <a:t>th</a:t>
                      </a:r>
                      <a:r>
                        <a:rPr lang="en-GB" sz="2000" dirty="0"/>
                        <a:t> Nov</a:t>
                      </a:r>
                    </a:p>
                  </a:txBody>
                  <a:tcPr/>
                </a:tc>
                <a:tc>
                  <a:txBody>
                    <a:bodyPr/>
                    <a:lstStyle/>
                    <a:p>
                      <a:endParaRPr lang="en-GB" sz="1200" dirty="0"/>
                    </a:p>
                  </a:txBody>
                  <a:tcPr/>
                </a:tc>
                <a:tc>
                  <a:txBody>
                    <a:bodyPr/>
                    <a:lstStyle/>
                    <a:p>
                      <a:r>
                        <a:rPr lang="en-GB" sz="1200" dirty="0"/>
                        <a:t>Parents Meetings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Parents Meetings</a:t>
                      </a:r>
                    </a:p>
                    <a:p>
                      <a:endParaRPr lang="en-GB" sz="1200" dirty="0"/>
                    </a:p>
                  </a:txBody>
                  <a:tcPr/>
                </a:tc>
                <a:tc>
                  <a:txBody>
                    <a:bodyPr/>
                    <a:lstStyle/>
                    <a:p>
                      <a:r>
                        <a:rPr lang="en-GB" sz="1200" dirty="0" err="1"/>
                        <a:t>Techniquest</a:t>
                      </a:r>
                      <a:r>
                        <a:rPr lang="en-GB" sz="1200" dirty="0"/>
                        <a:t> Y3/Y4</a:t>
                      </a:r>
                    </a:p>
                  </a:txBody>
                  <a:tcPr/>
                </a:tc>
                <a:tc>
                  <a:txBody>
                    <a:bodyPr/>
                    <a:lstStyle/>
                    <a:p>
                      <a:r>
                        <a:rPr lang="en-GB" sz="1200" dirty="0" err="1"/>
                        <a:t>Techniquest</a:t>
                      </a:r>
                      <a:endParaRPr lang="en-GB" sz="1200" dirty="0"/>
                    </a:p>
                    <a:p>
                      <a:r>
                        <a:rPr lang="en-GB" sz="1200" dirty="0"/>
                        <a:t>Y5/6</a:t>
                      </a:r>
                    </a:p>
                  </a:txBody>
                  <a:tcPr/>
                </a:tc>
                <a:extLst>
                  <a:ext uri="{0D108BD9-81ED-4DB2-BD59-A6C34878D82A}">
                    <a16:rowId xmlns:a16="http://schemas.microsoft.com/office/drawing/2014/main" val="2009517548"/>
                  </a:ext>
                </a:extLst>
              </a:tr>
              <a:tr h="981930">
                <a:tc>
                  <a:txBody>
                    <a:bodyPr/>
                    <a:lstStyle/>
                    <a:p>
                      <a:r>
                        <a:rPr lang="en-GB" sz="2000" dirty="0"/>
                        <a:t>24</a:t>
                      </a:r>
                      <a:r>
                        <a:rPr lang="en-GB" sz="2000" baseline="30000" dirty="0"/>
                        <a:t>th</a:t>
                      </a:r>
                      <a:r>
                        <a:rPr lang="en-GB" sz="2000" dirty="0"/>
                        <a:t> Nov</a:t>
                      </a:r>
                    </a:p>
                  </a:txBody>
                  <a:tcPr/>
                </a:tc>
                <a:tc>
                  <a:txBody>
                    <a:bodyPr/>
                    <a:lstStyle/>
                    <a:p>
                      <a:endParaRPr lang="en-GB" sz="1200"/>
                    </a:p>
                  </a:txBody>
                  <a:tcPr/>
                </a:tc>
                <a:tc>
                  <a:txBody>
                    <a:bodyPr/>
                    <a:lstStyle/>
                    <a:p>
                      <a:endParaRPr lang="en-GB" sz="1200"/>
                    </a:p>
                  </a:txBody>
                  <a:tcPr/>
                </a:tc>
                <a:tc>
                  <a:txBody>
                    <a:bodyPr/>
                    <a:lstStyle/>
                    <a:p>
                      <a:r>
                        <a:rPr lang="en-GB" sz="1200" dirty="0"/>
                        <a:t>New Nursery Starters</a:t>
                      </a:r>
                    </a:p>
                  </a:txBody>
                  <a:tcPr/>
                </a:tc>
                <a:tc>
                  <a:txBody>
                    <a:bodyPr/>
                    <a:lstStyle/>
                    <a:p>
                      <a:endParaRPr lang="en-GB" sz="1200" dirty="0"/>
                    </a:p>
                  </a:txBody>
                  <a:tcPr/>
                </a:tc>
                <a:tc>
                  <a:txBody>
                    <a:bodyPr/>
                    <a:lstStyle/>
                    <a:p>
                      <a:endParaRPr lang="en-GB" sz="1200" dirty="0"/>
                    </a:p>
                  </a:txBody>
                  <a:tcPr/>
                </a:tc>
                <a:extLst>
                  <a:ext uri="{0D108BD9-81ED-4DB2-BD59-A6C34878D82A}">
                    <a16:rowId xmlns:a16="http://schemas.microsoft.com/office/drawing/2014/main" val="711691961"/>
                  </a:ext>
                </a:extLst>
              </a:tr>
              <a:tr h="1302327">
                <a:tc>
                  <a:txBody>
                    <a:bodyPr/>
                    <a:lstStyle/>
                    <a:p>
                      <a:r>
                        <a:rPr lang="en-GB" sz="2000" dirty="0"/>
                        <a:t>1</a:t>
                      </a:r>
                      <a:r>
                        <a:rPr lang="en-GB" sz="2000" baseline="30000" dirty="0"/>
                        <a:t>st</a:t>
                      </a:r>
                      <a:r>
                        <a:rPr lang="en-GB" sz="2000" dirty="0"/>
                        <a:t> Dec</a:t>
                      </a:r>
                    </a:p>
                  </a:txBody>
                  <a:tcPr/>
                </a:tc>
                <a:tc>
                  <a:txBody>
                    <a:bodyPr/>
                    <a:lstStyle/>
                    <a:p>
                      <a:endParaRPr lang="en-GB" sz="1200"/>
                    </a:p>
                  </a:txBody>
                  <a:tcPr/>
                </a:tc>
                <a:tc>
                  <a:txBody>
                    <a:bodyPr/>
                    <a:lstStyle/>
                    <a:p>
                      <a:r>
                        <a:rPr lang="en-GB" sz="1200" dirty="0"/>
                        <a:t>N/R School Trip</a:t>
                      </a:r>
                    </a:p>
                  </a:txBody>
                  <a:tcPr/>
                </a:tc>
                <a:tc>
                  <a:txBody>
                    <a:bodyPr/>
                    <a:lstStyle/>
                    <a:p>
                      <a:r>
                        <a:rPr lang="en-GB" sz="1200" dirty="0"/>
                        <a:t>Christmas Dinner and Jumper Day</a:t>
                      </a:r>
                    </a:p>
                  </a:txBody>
                  <a:tcPr/>
                </a:tc>
                <a:tc>
                  <a:txBody>
                    <a:bodyPr/>
                    <a:lstStyle/>
                    <a:p>
                      <a:r>
                        <a:rPr lang="en-GB" sz="1200" dirty="0" err="1"/>
                        <a:t>i</a:t>
                      </a:r>
                      <a:r>
                        <a:rPr lang="en-GB" sz="1200" dirty="0"/>
                        <a:t>-Rock Concert</a:t>
                      </a:r>
                    </a:p>
                  </a:txBody>
                  <a:tcPr/>
                </a:tc>
                <a:tc>
                  <a:txBody>
                    <a:bodyPr/>
                    <a:lstStyle/>
                    <a:p>
                      <a:r>
                        <a:rPr lang="en-GB" sz="1200" dirty="0"/>
                        <a:t>ASC2 Class – Santa trip</a:t>
                      </a:r>
                    </a:p>
                  </a:txBody>
                  <a:tcPr/>
                </a:tc>
                <a:extLst>
                  <a:ext uri="{0D108BD9-81ED-4DB2-BD59-A6C34878D82A}">
                    <a16:rowId xmlns:a16="http://schemas.microsoft.com/office/drawing/2014/main" val="3950377560"/>
                  </a:ext>
                </a:extLst>
              </a:tr>
              <a:tr h="1114263">
                <a:tc>
                  <a:txBody>
                    <a:bodyPr/>
                    <a:lstStyle/>
                    <a:p>
                      <a:r>
                        <a:rPr lang="en-GB" sz="2000" dirty="0"/>
                        <a:t>8</a:t>
                      </a:r>
                      <a:r>
                        <a:rPr lang="en-GB" sz="2000" baseline="30000" dirty="0"/>
                        <a:t>th</a:t>
                      </a:r>
                      <a:r>
                        <a:rPr lang="en-GB" sz="2000" dirty="0"/>
                        <a:t> Dec</a:t>
                      </a:r>
                    </a:p>
                  </a:txBody>
                  <a:tcPr/>
                </a:tc>
                <a:tc>
                  <a:txBody>
                    <a:bodyPr/>
                    <a:lstStyle/>
                    <a:p>
                      <a:endParaRPr lang="en-GB" sz="1200"/>
                    </a:p>
                  </a:txBody>
                  <a:tcPr/>
                </a:tc>
                <a:tc>
                  <a:txBody>
                    <a:bodyPr/>
                    <a:lstStyle/>
                    <a:p>
                      <a:r>
                        <a:rPr lang="en-GB" sz="1200" dirty="0"/>
                        <a:t>Y1/2 Christmas Concert</a:t>
                      </a:r>
                    </a:p>
                  </a:txBody>
                  <a:tcPr/>
                </a:tc>
                <a:tc>
                  <a:txBody>
                    <a:bodyPr/>
                    <a:lstStyle/>
                    <a:p>
                      <a:r>
                        <a:rPr lang="en-GB" sz="1200" dirty="0"/>
                        <a:t>N/R Christmas Concert</a:t>
                      </a:r>
                    </a:p>
                  </a:txBody>
                  <a:tcPr/>
                </a:tc>
                <a:tc>
                  <a:txBody>
                    <a:bodyPr/>
                    <a:lstStyle/>
                    <a:p>
                      <a:r>
                        <a:rPr lang="en-GB" sz="1200" dirty="0"/>
                        <a:t>Y3-6 Christmas Concert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Y3-6 Christmas Concert</a:t>
                      </a:r>
                    </a:p>
                    <a:p>
                      <a:endParaRPr lang="en-GB" sz="1200" dirty="0"/>
                    </a:p>
                  </a:txBody>
                  <a:tcPr/>
                </a:tc>
                <a:extLst>
                  <a:ext uri="{0D108BD9-81ED-4DB2-BD59-A6C34878D82A}">
                    <a16:rowId xmlns:a16="http://schemas.microsoft.com/office/drawing/2014/main" val="1024805575"/>
                  </a:ext>
                </a:extLst>
              </a:tr>
              <a:tr h="1256347">
                <a:tc>
                  <a:txBody>
                    <a:bodyPr/>
                    <a:lstStyle/>
                    <a:p>
                      <a:r>
                        <a:rPr lang="en-GB" sz="2000" dirty="0"/>
                        <a:t>15</a:t>
                      </a:r>
                      <a:r>
                        <a:rPr lang="en-GB" sz="2000" baseline="30000" dirty="0"/>
                        <a:t>th</a:t>
                      </a:r>
                      <a:r>
                        <a:rPr lang="en-GB" sz="2000" dirty="0"/>
                        <a:t> Dec</a:t>
                      </a:r>
                    </a:p>
                  </a:txBody>
                  <a:tcPr/>
                </a:tc>
                <a:tc>
                  <a:txBody>
                    <a:bodyPr/>
                    <a:lstStyle/>
                    <a:p>
                      <a:r>
                        <a:rPr lang="en-GB" sz="1200" dirty="0"/>
                        <a:t>Y1/2 Santa Trip</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Community Christmas event 3:30-5:00</a:t>
                      </a:r>
                    </a:p>
                    <a:p>
                      <a:endParaRPr lang="en-GB" sz="1200" dirty="0"/>
                    </a:p>
                  </a:txBody>
                  <a:tcPr/>
                </a:tc>
                <a:tc>
                  <a:txBody>
                    <a:bodyPr/>
                    <a:lstStyle/>
                    <a:p>
                      <a:endParaRPr lang="en-GB" sz="1200"/>
                    </a:p>
                  </a:txBody>
                  <a:tcPr/>
                </a:tc>
                <a:tc>
                  <a:txBody>
                    <a:bodyPr/>
                    <a:lstStyle/>
                    <a:p>
                      <a:r>
                        <a:rPr lang="en-GB" sz="1200" dirty="0"/>
                        <a:t>Y3 Panto Trip</a:t>
                      </a:r>
                    </a:p>
                  </a:txBody>
                  <a:tcPr/>
                </a:tc>
                <a:tc>
                  <a:txBody>
                    <a:bodyPr/>
                    <a:lstStyle/>
                    <a:p>
                      <a:r>
                        <a:rPr lang="en-GB" sz="1200" dirty="0"/>
                        <a:t>Last day of term</a:t>
                      </a:r>
                    </a:p>
                  </a:txBody>
                  <a:tcPr/>
                </a:tc>
                <a:extLst>
                  <a:ext uri="{0D108BD9-81ED-4DB2-BD59-A6C34878D82A}">
                    <a16:rowId xmlns:a16="http://schemas.microsoft.com/office/drawing/2014/main" val="31407239"/>
                  </a:ext>
                </a:extLst>
              </a:tr>
            </a:tbl>
          </a:graphicData>
        </a:graphic>
      </p:graphicFrame>
      <p:sp>
        <p:nvSpPr>
          <p:cNvPr id="11" name="Freeform 6">
            <a:extLst>
              <a:ext uri="{FF2B5EF4-FFF2-40B4-BE49-F238E27FC236}">
                <a16:creationId xmlns:a16="http://schemas.microsoft.com/office/drawing/2014/main" id="{EB25F5A2-240B-46CD-B263-A6144F13C588}"/>
              </a:ext>
            </a:extLst>
          </p:cNvPr>
          <p:cNvSpPr/>
          <p:nvPr/>
        </p:nvSpPr>
        <p:spPr>
          <a:xfrm>
            <a:off x="886236" y="628738"/>
            <a:ext cx="807325" cy="819916"/>
          </a:xfrm>
          <a:custGeom>
            <a:avLst/>
            <a:gdLst/>
            <a:ahLst/>
            <a:cxnLst/>
            <a:rect l="l" t="t" r="r" b="b"/>
            <a:pathLst>
              <a:path w="1028592" h="1258513">
                <a:moveTo>
                  <a:pt x="0" y="0"/>
                </a:moveTo>
                <a:lnTo>
                  <a:pt x="1028592" y="0"/>
                </a:lnTo>
                <a:lnTo>
                  <a:pt x="1028592" y="1258513"/>
                </a:lnTo>
                <a:lnTo>
                  <a:pt x="0" y="1258513"/>
                </a:lnTo>
                <a:lnTo>
                  <a:pt x="0" y="0"/>
                </a:lnTo>
                <a:close/>
              </a:path>
            </a:pathLst>
          </a:custGeom>
          <a:blipFill>
            <a:blip r:embed="rId5"/>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dirty="0">
                <a:solidFill>
                  <a:prstClr val="black"/>
                </a:solidFill>
                <a:latin typeface="Calibri"/>
                <a:ea typeface="+mn-ea"/>
                <a:cs typeface="+mn-cs"/>
              </a:rPr>
              <a:t>=</a:t>
            </a: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520428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2CB7C61F-031F-47C6-8CFC-F1C6295B95C5}"/>
              </a:ext>
            </a:extLst>
          </p:cNvPr>
          <p:cNvSpPr/>
          <p:nvPr/>
        </p:nvSpPr>
        <p:spPr>
          <a:xfrm>
            <a:off x="110836" y="138545"/>
            <a:ext cx="7342909" cy="10432473"/>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2" name="AutoShape 2" descr="Image preview">
            <a:extLst>
              <a:ext uri="{FF2B5EF4-FFF2-40B4-BE49-F238E27FC236}">
                <a16:creationId xmlns:a16="http://schemas.microsoft.com/office/drawing/2014/main" id="{A914A361-7A05-42F2-80B8-57E1964A4203}"/>
              </a:ext>
            </a:extLst>
          </p:cNvPr>
          <p:cNvSpPr>
            <a:spLocks noChangeAspect="1" noChangeArrowheads="1"/>
          </p:cNvSpPr>
          <p:nvPr/>
        </p:nvSpPr>
        <p:spPr bwMode="auto">
          <a:xfrm>
            <a:off x="3625850" y="51943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 name="Picture 2">
            <a:extLst>
              <a:ext uri="{FF2B5EF4-FFF2-40B4-BE49-F238E27FC236}">
                <a16:creationId xmlns:a16="http://schemas.microsoft.com/office/drawing/2014/main" id="{561EE43E-F4A1-457D-B795-E9182D338C2D}"/>
              </a:ext>
            </a:extLst>
          </p:cNvPr>
          <p:cNvPicPr>
            <a:picLocks noChangeAspect="1"/>
          </p:cNvPicPr>
          <p:nvPr/>
        </p:nvPicPr>
        <p:blipFill>
          <a:blip r:embed="rId2"/>
          <a:stretch>
            <a:fillRect/>
          </a:stretch>
        </p:blipFill>
        <p:spPr>
          <a:xfrm>
            <a:off x="3534720" y="5194300"/>
            <a:ext cx="3629216" cy="513395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6" name="Rectangle 5">
            <a:extLst>
              <a:ext uri="{FF2B5EF4-FFF2-40B4-BE49-F238E27FC236}">
                <a16:creationId xmlns:a16="http://schemas.microsoft.com/office/drawing/2014/main" id="{9EF7BA15-0FCA-4524-B999-8EFC847CE2F8}"/>
              </a:ext>
            </a:extLst>
          </p:cNvPr>
          <p:cNvSpPr/>
          <p:nvPr/>
        </p:nvSpPr>
        <p:spPr>
          <a:xfrm>
            <a:off x="1337632" y="450075"/>
            <a:ext cx="5186036" cy="923330"/>
          </a:xfrm>
          <a:prstGeom prst="rect">
            <a:avLst/>
          </a:prstGeom>
          <a:noFill/>
        </p:spPr>
        <p:txBody>
          <a:bodyPr wrap="none" lIns="91440" tIns="45720" rIns="91440" bIns="45720">
            <a:spAutoFit/>
          </a:bodyPr>
          <a:lstStyle/>
          <a:p>
            <a:pPr algn="ctr"/>
            <a:r>
              <a:rPr lang="en-US" sz="5400" b="1" cap="none" spc="0" dirty="0">
                <a:ln w="12700">
                  <a:solidFill>
                    <a:schemeClr val="tx1"/>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Forest Schools</a:t>
            </a:r>
          </a:p>
        </p:txBody>
      </p:sp>
      <p:sp>
        <p:nvSpPr>
          <p:cNvPr id="7" name="TextBox 6">
            <a:extLst>
              <a:ext uri="{FF2B5EF4-FFF2-40B4-BE49-F238E27FC236}">
                <a16:creationId xmlns:a16="http://schemas.microsoft.com/office/drawing/2014/main" id="{6F5D7B6F-EED7-427D-ADC5-F577DBA80F09}"/>
              </a:ext>
            </a:extLst>
          </p:cNvPr>
          <p:cNvSpPr txBox="1"/>
          <p:nvPr/>
        </p:nvSpPr>
        <p:spPr>
          <a:xfrm>
            <a:off x="403530" y="1717964"/>
            <a:ext cx="6749440" cy="3378104"/>
          </a:xfrm>
          <a:prstGeom prst="rect">
            <a:avLst/>
          </a:prstGeom>
          <a:noFill/>
        </p:spPr>
        <p:txBody>
          <a:bodyPr wrap="square" rtlCol="0">
            <a:spAutoFit/>
          </a:bodyPr>
          <a:lstStyle/>
          <a:p>
            <a:pPr>
              <a:lnSpc>
                <a:spcPct val="150000"/>
              </a:lnSpc>
            </a:pPr>
            <a:r>
              <a:rPr lang="en-GB" sz="1600" dirty="0">
                <a:latin typeface="+mn-lt"/>
              </a:rPr>
              <a:t>Forest Schools sessions will be undertaken next term as part of the curriculum  and will be led by “Wild Play” :</a:t>
            </a:r>
          </a:p>
          <a:p>
            <a:pPr marL="285750" lvl="1" indent="-285750">
              <a:lnSpc>
                <a:spcPct val="150000"/>
              </a:lnSpc>
              <a:buFont typeface="Arial" panose="020B0604020202020204" pitchFamily="34" charset="0"/>
              <a:buChar char="•"/>
            </a:pPr>
            <a:r>
              <a:rPr lang="en-GB" sz="1600" dirty="0">
                <a:latin typeface="+mn-lt"/>
              </a:rPr>
              <a:t>Every Monday - Miss </a:t>
            </a:r>
            <a:r>
              <a:rPr lang="en-GB" sz="1600" dirty="0" err="1">
                <a:latin typeface="+mn-lt"/>
              </a:rPr>
              <a:t>Densley</a:t>
            </a:r>
            <a:r>
              <a:rPr lang="en-GB" sz="1600" dirty="0">
                <a:latin typeface="+mn-lt"/>
              </a:rPr>
              <a:t> and Miss Thomas’ class </a:t>
            </a:r>
          </a:p>
          <a:p>
            <a:pPr marL="285750" lvl="1" indent="-285750">
              <a:lnSpc>
                <a:spcPct val="150000"/>
              </a:lnSpc>
              <a:buFont typeface="Arial" panose="020B0604020202020204" pitchFamily="34" charset="0"/>
              <a:buChar char="•"/>
            </a:pPr>
            <a:r>
              <a:rPr lang="en-GB" sz="1600" dirty="0">
                <a:latin typeface="+mn-lt"/>
              </a:rPr>
              <a:t>Every Tuesday – Mrs Jones and Mr Stagg’s class</a:t>
            </a:r>
          </a:p>
          <a:p>
            <a:pPr>
              <a:lnSpc>
                <a:spcPct val="150000"/>
              </a:lnSpc>
            </a:pPr>
            <a:endParaRPr lang="en-GB" sz="1600" dirty="0">
              <a:latin typeface="+mn-lt"/>
            </a:endParaRPr>
          </a:p>
          <a:p>
            <a:pPr>
              <a:lnSpc>
                <a:spcPct val="150000"/>
              </a:lnSpc>
            </a:pPr>
            <a:r>
              <a:rPr lang="en-GB" sz="1600" dirty="0">
                <a:latin typeface="+mn-lt"/>
              </a:rPr>
              <a:t>Children will get muddy and wet (That is half the fun) –The activities will happen come rain or shine so please send your child into school with a waterproof coat, a bag containing old jogging bottoms/t-shirt/jumper and trainers or wellies. Please make sure to label these items. </a:t>
            </a:r>
          </a:p>
        </p:txBody>
      </p:sp>
      <p:sp>
        <p:nvSpPr>
          <p:cNvPr id="8" name="TextBox 7">
            <a:extLst>
              <a:ext uri="{FF2B5EF4-FFF2-40B4-BE49-F238E27FC236}">
                <a16:creationId xmlns:a16="http://schemas.microsoft.com/office/drawing/2014/main" id="{C8CC843F-0CDA-429B-A4AC-FD55012C8A45}"/>
              </a:ext>
            </a:extLst>
          </p:cNvPr>
          <p:cNvSpPr txBox="1"/>
          <p:nvPr/>
        </p:nvSpPr>
        <p:spPr>
          <a:xfrm>
            <a:off x="403530" y="5096068"/>
            <a:ext cx="2555922" cy="4493538"/>
          </a:xfrm>
          <a:prstGeom prst="rect">
            <a:avLst/>
          </a:prstGeom>
          <a:noFill/>
          <a:ln w="28575">
            <a:solidFill>
              <a:schemeClr val="tx1"/>
            </a:solidFill>
          </a:ln>
        </p:spPr>
        <p:txBody>
          <a:bodyPr wrap="square" rtlCol="0">
            <a:spAutoFit/>
          </a:bodyPr>
          <a:lstStyle/>
          <a:p>
            <a:pPr algn="ctr"/>
            <a:endParaRPr lang="en-GB" sz="1600" dirty="0">
              <a:latin typeface="Calibri" panose="020F0502020204030204" pitchFamily="34" charset="0"/>
              <a:ea typeface="Calibri" panose="020F0502020204030204" pitchFamily="34" charset="0"/>
              <a:cs typeface="Calibri" panose="020F0502020204030204" pitchFamily="34" charset="0"/>
            </a:endParaRPr>
          </a:p>
          <a:p>
            <a:pPr algn="ctr"/>
            <a:r>
              <a:rPr lang="en-GB" sz="1600" dirty="0">
                <a:latin typeface="Calibri" panose="020F0502020204030204" pitchFamily="34" charset="0"/>
                <a:ea typeface="Calibri" panose="020F0502020204030204" pitchFamily="34" charset="0"/>
                <a:cs typeface="Calibri" panose="020F0502020204030204" pitchFamily="34" charset="0"/>
              </a:rPr>
              <a:t>Wild Play After-School Club</a:t>
            </a:r>
          </a:p>
          <a:p>
            <a:pPr algn="ctr"/>
            <a:endParaRPr lang="en-GB" sz="1600" dirty="0">
              <a:latin typeface="Calibri" panose="020F0502020204030204" pitchFamily="34" charset="0"/>
              <a:ea typeface="Calibri" panose="020F0502020204030204" pitchFamily="34" charset="0"/>
              <a:cs typeface="Calibri" panose="020F0502020204030204" pitchFamily="34" charset="0"/>
            </a:endParaRPr>
          </a:p>
          <a:p>
            <a:pPr algn="ctr"/>
            <a:r>
              <a:rPr lang="en-GB" sz="1600" dirty="0">
                <a:latin typeface="Calibri" panose="020F0502020204030204" pitchFamily="34" charset="0"/>
                <a:ea typeface="Calibri" panose="020F0502020204030204" pitchFamily="34" charset="0"/>
                <a:cs typeface="Calibri" panose="020F0502020204030204" pitchFamily="34" charset="0"/>
              </a:rPr>
              <a:t>Tuesday 3:15 – 4:15</a:t>
            </a:r>
          </a:p>
          <a:p>
            <a:pPr algn="ctr"/>
            <a:endParaRPr lang="en-GB" sz="1600" dirty="0">
              <a:latin typeface="Calibri" panose="020F0502020204030204" pitchFamily="34" charset="0"/>
              <a:ea typeface="Calibri" panose="020F0502020204030204" pitchFamily="34" charset="0"/>
              <a:cs typeface="Calibri" panose="020F0502020204030204" pitchFamily="34" charset="0"/>
            </a:endParaRPr>
          </a:p>
          <a:p>
            <a:pPr algn="ctr"/>
            <a:r>
              <a:rPr lang="en-GB" sz="1600" dirty="0">
                <a:latin typeface="Calibri" panose="020F0502020204030204" pitchFamily="34" charset="0"/>
                <a:ea typeface="Calibri" panose="020F0502020204030204" pitchFamily="34" charset="0"/>
                <a:cs typeface="Calibri" panose="020F0502020204030204" pitchFamily="34" charset="0"/>
              </a:rPr>
              <a:t>This club is open for children from Year 3 – Year 6 and is fully funded by us!</a:t>
            </a:r>
          </a:p>
          <a:p>
            <a:pPr algn="ctr"/>
            <a:endParaRPr lang="en-GB" sz="1600" dirty="0">
              <a:latin typeface="Calibri" panose="020F0502020204030204" pitchFamily="34" charset="0"/>
              <a:ea typeface="Calibri" panose="020F0502020204030204" pitchFamily="34" charset="0"/>
              <a:cs typeface="Calibri" panose="020F0502020204030204" pitchFamily="34" charset="0"/>
            </a:endParaRPr>
          </a:p>
          <a:p>
            <a:pPr algn="ctr"/>
            <a:r>
              <a:rPr lang="en-GB" sz="1600" dirty="0">
                <a:latin typeface="Calibri" panose="020F0502020204030204" pitchFamily="34" charset="0"/>
                <a:ea typeface="Calibri" panose="020F0502020204030204" pitchFamily="34" charset="0"/>
                <a:cs typeface="Calibri" panose="020F0502020204030204" pitchFamily="34" charset="0"/>
              </a:rPr>
              <a:t>There are a </a:t>
            </a:r>
            <a:r>
              <a:rPr lang="en-GB" sz="1600" b="1" dirty="0">
                <a:latin typeface="Calibri" panose="020F0502020204030204" pitchFamily="34" charset="0"/>
                <a:ea typeface="Calibri" panose="020F0502020204030204" pitchFamily="34" charset="0"/>
                <a:cs typeface="Calibri" panose="020F0502020204030204" pitchFamily="34" charset="0"/>
              </a:rPr>
              <a:t>maximum</a:t>
            </a:r>
            <a:r>
              <a:rPr lang="en-GB" sz="1600" dirty="0">
                <a:latin typeface="Calibri" panose="020F0502020204030204" pitchFamily="34" charset="0"/>
                <a:ea typeface="Calibri" panose="020F0502020204030204" pitchFamily="34" charset="0"/>
                <a:cs typeface="Calibri" panose="020F0502020204030204" pitchFamily="34" charset="0"/>
              </a:rPr>
              <a:t> of 16 places for this club so, if you would like your child to take part, then please follow the link:</a:t>
            </a:r>
          </a:p>
          <a:p>
            <a:pPr algn="ctr"/>
            <a:endParaRPr lang="en-GB" sz="1600" dirty="0">
              <a:latin typeface="Calibri" panose="020F0502020204030204" pitchFamily="34" charset="0"/>
              <a:ea typeface="Calibri" panose="020F0502020204030204" pitchFamily="34" charset="0"/>
              <a:cs typeface="Calibri" panose="020F0502020204030204" pitchFamily="34" charset="0"/>
            </a:endParaRPr>
          </a:p>
          <a:p>
            <a:pPr algn="ctr"/>
            <a:r>
              <a:rPr lang="en-GB" sz="1600" dirty="0">
                <a:latin typeface="Calibri" panose="020F0502020204030204" pitchFamily="34" charset="0"/>
                <a:ea typeface="Calibri" panose="020F0502020204030204" pitchFamily="34" charset="0"/>
                <a:cs typeface="Calibri" panose="020F0502020204030204" pitchFamily="34" charset="0"/>
                <a:hlinkClick r:id="rId3"/>
              </a:rPr>
              <a:t>https://forms.gle/RhJ5BLHA6k94A8BRA</a:t>
            </a:r>
            <a:r>
              <a:rPr lang="en-GB" sz="1600" dirty="0">
                <a:latin typeface="Calibri" panose="020F0502020204030204" pitchFamily="34" charset="0"/>
                <a:ea typeface="Calibri" panose="020F0502020204030204" pitchFamily="34" charset="0"/>
                <a:cs typeface="Calibri" panose="020F0502020204030204" pitchFamily="34" charset="0"/>
              </a:rPr>
              <a:t> </a:t>
            </a:r>
          </a:p>
          <a:p>
            <a:endParaRPr lang="en-GB" dirty="0"/>
          </a:p>
        </p:txBody>
      </p:sp>
    </p:spTree>
    <p:extLst>
      <p:ext uri="{BB962C8B-B14F-4D97-AF65-F5344CB8AC3E}">
        <p14:creationId xmlns:p14="http://schemas.microsoft.com/office/powerpoint/2010/main" val="4264402212"/>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1582839b-efff-4429-bbea-7246ea0ed27f"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3BEF323CCEEC14E82126CF045FFC966" ma:contentTypeVersion="11" ma:contentTypeDescription="Create a new document." ma:contentTypeScope="" ma:versionID="86ab0b5707b48244e8f2f8bf65f2ec46">
  <xsd:schema xmlns:xsd="http://www.w3.org/2001/XMLSchema" xmlns:xs="http://www.w3.org/2001/XMLSchema" xmlns:p="http://schemas.microsoft.com/office/2006/metadata/properties" xmlns:ns3="1582839b-efff-4429-bbea-7246ea0ed27f" targetNamespace="http://schemas.microsoft.com/office/2006/metadata/properties" ma:root="true" ma:fieldsID="5919823cc227c775ee463caeb4133e65" ns3:_="">
    <xsd:import namespace="1582839b-efff-4429-bbea-7246ea0ed27f"/>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SystemTags" minOccurs="0"/>
                <xsd:element ref="ns3:MediaServiceLocation" minOccurs="0"/>
                <xsd:element ref="ns3:MediaServiceGenerationTime" minOccurs="0"/>
                <xsd:element ref="ns3:MediaServiceEventHashCode" minOccurs="0"/>
                <xsd:element ref="ns3:MediaLengthInSeconds" minOccurs="0"/>
                <xsd:element ref="ns3:MediaServiceOCR"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582839b-efff-4429-bbea-7246ea0ed27f"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Location" ma:index="13" nillable="true" ma:displayName="Location" ma:indexed="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CR" ma:index="17" nillable="true" ma:displayName="Extracted Text" ma:internalName="MediaServiceOCR" ma:readOnly="true">
      <xsd:simpleType>
        <xsd:restriction base="dms:Note">
          <xsd:maxLength value="255"/>
        </xsd:restriction>
      </xsd:simpleType>
    </xsd:element>
    <xsd:element name="_activity" ma:index="18"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545B0CB-F417-4142-B4EF-2C7268161989}">
  <ds:schemaRef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1582839b-efff-4429-bbea-7246ea0ed27f"/>
    <ds:schemaRef ds:uri="http://purl.org/dc/terms/"/>
    <ds:schemaRef ds:uri="http://www.w3.org/XML/1998/namespace"/>
    <ds:schemaRef ds:uri="http://purl.org/dc/dcmitype/"/>
  </ds:schemaRefs>
</ds:datastoreItem>
</file>

<file path=customXml/itemProps2.xml><?xml version="1.0" encoding="utf-8"?>
<ds:datastoreItem xmlns:ds="http://schemas.openxmlformats.org/officeDocument/2006/customXml" ds:itemID="{C4C9DD5E-80C5-4C68-AC01-2E2B6C0BD1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582839b-efff-4429-bbea-7246ea0ed27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58A1FCD-ED8C-400E-B4F5-FADBE16CB18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715</TotalTime>
  <Words>1015</Words>
  <Application>Microsoft Office PowerPoint</Application>
  <PresentationFormat>Custom</PresentationFormat>
  <Paragraphs>118</Paragraphs>
  <Slides>4</Slides>
  <Notes>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vt:i4>
      </vt:variant>
    </vt:vector>
  </HeadingPairs>
  <TitlesOfParts>
    <vt:vector size="12" baseType="lpstr">
      <vt:lpstr>Poppins Light</vt:lpstr>
      <vt:lpstr>Calibri</vt:lpstr>
      <vt:lpstr>Poppins Bold</vt:lpstr>
      <vt:lpstr>Poppins</vt:lpstr>
      <vt:lpstr>Arial</vt:lpstr>
      <vt:lpstr>Calibri (MS) Bold</vt:lpstr>
      <vt:lpstr>Office Theme</vt:lpstr>
      <vt:lpstr>1_Office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Anstee</dc:creator>
  <cp:lastModifiedBy>D Anstee (Williamstown Primary School)</cp:lastModifiedBy>
  <cp:revision>33</cp:revision>
  <dcterms:created xsi:type="dcterms:W3CDTF">2006-08-16T00:00:00Z</dcterms:created>
  <dcterms:modified xsi:type="dcterms:W3CDTF">2025-11-03T11:58:49Z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0x010100E3BEF323CCEEC14E82126CF045FFC966</vt:lpwstr>
  </property>
</Properties>
</file>